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3"/>
  </p:notesMasterIdLst>
  <p:sldIdLst>
    <p:sldId id="393" r:id="rId2"/>
    <p:sldId id="279" r:id="rId3"/>
    <p:sldId id="297" r:id="rId4"/>
    <p:sldId id="282" r:id="rId5"/>
    <p:sldId id="296" r:id="rId6"/>
    <p:sldId id="284" r:id="rId7"/>
    <p:sldId id="285" r:id="rId8"/>
    <p:sldId id="287" r:id="rId9"/>
    <p:sldId id="291" r:id="rId10"/>
    <p:sldId id="299" r:id="rId11"/>
    <p:sldId id="289" r:id="rId12"/>
  </p:sldIdLst>
  <p:sldSz cx="9144000" cy="6858000" type="screen4x3"/>
  <p:notesSz cx="6858000" cy="9144000"/>
  <p:embeddedFontLst>
    <p:embeddedFont>
      <p:font typeface=".VnCentury Schoolbook" pitchFamily="34" charset="0"/>
      <p:regular r:id="rId14"/>
      <p:bold r:id="rId15"/>
      <p:italic r:id="rId16"/>
      <p:boldItalic r:id="rId17"/>
    </p:embeddedFont>
    <p:embeddedFont>
      <p:font typeface=".VnAristote" pitchFamily="34" charset="0"/>
      <p:regular r:id="rId18"/>
    </p:embeddedFont>
    <p:embeddedFont>
      <p:font typeface="Arial Black" pitchFamily="34" charset="0"/>
      <p:bold r:id="rId19"/>
    </p:embeddedFont>
    <p:embeddedFont>
      <p:font typeface=".VnVogue" pitchFamily="34" charset="0"/>
      <p:regular r:id="rId20"/>
    </p:embeddedFont>
    <p:embeddedFont>
      <p:font typeface=".VnMemorandumH" pitchFamily="34" charset="0"/>
      <p:regular r:id="rId21"/>
    </p:embeddedFont>
  </p:embeddedFont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CC00"/>
    <a:srgbClr val="FF0066"/>
    <a:srgbClr val="800000"/>
    <a:srgbClr val="6600FF"/>
    <a:srgbClr val="FF0000"/>
    <a:srgbClr val="000066"/>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5C622BE1-EF89-44A6-BF25-183E56339E2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16387" name="Rectangle 3">
            <a:extLst>
              <a:ext uri="{FF2B5EF4-FFF2-40B4-BE49-F238E27FC236}">
                <a16:creationId xmlns:a16="http://schemas.microsoft.com/office/drawing/2014/main" xmlns="" id="{F3683552-60CE-45E8-B5C1-CF609CAA7C2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14340" name="Rectangle 4">
            <a:extLst>
              <a:ext uri="{FF2B5EF4-FFF2-40B4-BE49-F238E27FC236}">
                <a16:creationId xmlns:a16="http://schemas.microsoft.com/office/drawing/2014/main" xmlns="" id="{9A479A32-B573-4D11-8BC0-F601F5C7E34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xmlns="" id="{691541FD-B140-42F9-BA13-CF3FCE7F52B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a:extLst>
              <a:ext uri="{FF2B5EF4-FFF2-40B4-BE49-F238E27FC236}">
                <a16:creationId xmlns:a16="http://schemas.microsoft.com/office/drawing/2014/main" xmlns="" id="{1FD5DE4D-324E-4CBA-A45F-181F85FC725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16391" name="Rectangle 7">
            <a:extLst>
              <a:ext uri="{FF2B5EF4-FFF2-40B4-BE49-F238E27FC236}">
                <a16:creationId xmlns:a16="http://schemas.microsoft.com/office/drawing/2014/main" xmlns="" id="{AF2ED7B9-BB7A-4B09-A72E-F60AADA07C46}"/>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057D70D-A36A-4806-8CF0-B573C9E74775}" type="slidenum">
              <a:rPr lang="en-US" altLang="en-US"/>
              <a:pPr/>
              <a:t>‹#›</a:t>
            </a:fld>
            <a:endParaRPr lang="en-US" altLang="en-US"/>
          </a:p>
        </p:txBody>
      </p:sp>
    </p:spTree>
    <p:extLst>
      <p:ext uri="{BB962C8B-B14F-4D97-AF65-F5344CB8AC3E}">
        <p14:creationId xmlns:p14="http://schemas.microsoft.com/office/powerpoint/2010/main" val="36674508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BB3046D1-765A-4A7A-8D36-5EC9CDDE07F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FC3EA6BE-A20E-4258-A035-71DE3EA3E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60A22465-DB5A-4808-A094-C443353C4170}"/>
              </a:ext>
            </a:extLst>
          </p:cNvPr>
          <p:cNvSpPr>
            <a:spLocks noGrp="1" noChangeArrowheads="1"/>
          </p:cNvSpPr>
          <p:nvPr>
            <p:ph type="sldNum" sz="quarter" idx="12"/>
          </p:nvPr>
        </p:nvSpPr>
        <p:spPr>
          <a:ln/>
        </p:spPr>
        <p:txBody>
          <a:bodyPr/>
          <a:lstStyle>
            <a:lvl1pPr>
              <a:defRPr/>
            </a:lvl1pPr>
          </a:lstStyle>
          <a:p>
            <a:fld id="{3F8705ED-91E4-4044-B02E-DFCC03A4329C}" type="slidenum">
              <a:rPr lang="en-US" altLang="en-US"/>
              <a:pPr/>
              <a:t>‹#›</a:t>
            </a:fld>
            <a:endParaRPr lang="en-US" altLang="en-US"/>
          </a:p>
        </p:txBody>
      </p:sp>
    </p:spTree>
    <p:extLst>
      <p:ext uri="{BB962C8B-B14F-4D97-AF65-F5344CB8AC3E}">
        <p14:creationId xmlns:p14="http://schemas.microsoft.com/office/powerpoint/2010/main" val="247490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83EA8033-FDF3-47AE-9114-2D845CE67A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1211B590-4C80-4DA8-AE4F-C020634086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EAC0F23C-7267-4B3B-A91B-554D5608E3CA}"/>
              </a:ext>
            </a:extLst>
          </p:cNvPr>
          <p:cNvSpPr>
            <a:spLocks noGrp="1" noChangeArrowheads="1"/>
          </p:cNvSpPr>
          <p:nvPr>
            <p:ph type="sldNum" sz="quarter" idx="12"/>
          </p:nvPr>
        </p:nvSpPr>
        <p:spPr>
          <a:ln/>
        </p:spPr>
        <p:txBody>
          <a:bodyPr/>
          <a:lstStyle>
            <a:lvl1pPr>
              <a:defRPr/>
            </a:lvl1pPr>
          </a:lstStyle>
          <a:p>
            <a:fld id="{C4B8AEA6-F455-4F68-9E19-0710B503C60F}" type="slidenum">
              <a:rPr lang="en-US" altLang="en-US"/>
              <a:pPr/>
              <a:t>‹#›</a:t>
            </a:fld>
            <a:endParaRPr lang="en-US" altLang="en-US"/>
          </a:p>
        </p:txBody>
      </p:sp>
    </p:spTree>
    <p:extLst>
      <p:ext uri="{BB962C8B-B14F-4D97-AF65-F5344CB8AC3E}">
        <p14:creationId xmlns:p14="http://schemas.microsoft.com/office/powerpoint/2010/main" val="133773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5DB918D0-F941-4326-AFE2-24EE955A628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CE90FCF2-E6DB-4A08-A51D-7B22B9C7B7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43622919-C3A7-48FA-B4ED-5DEFF8840600}"/>
              </a:ext>
            </a:extLst>
          </p:cNvPr>
          <p:cNvSpPr>
            <a:spLocks noGrp="1" noChangeArrowheads="1"/>
          </p:cNvSpPr>
          <p:nvPr>
            <p:ph type="sldNum" sz="quarter" idx="12"/>
          </p:nvPr>
        </p:nvSpPr>
        <p:spPr>
          <a:ln/>
        </p:spPr>
        <p:txBody>
          <a:bodyPr/>
          <a:lstStyle>
            <a:lvl1pPr>
              <a:defRPr/>
            </a:lvl1pPr>
          </a:lstStyle>
          <a:p>
            <a:fld id="{0E041085-DC65-4038-B25F-C389B926046F}" type="slidenum">
              <a:rPr lang="en-US" altLang="en-US"/>
              <a:pPr/>
              <a:t>‹#›</a:t>
            </a:fld>
            <a:endParaRPr lang="en-US" altLang="en-US"/>
          </a:p>
        </p:txBody>
      </p:sp>
    </p:spTree>
    <p:extLst>
      <p:ext uri="{BB962C8B-B14F-4D97-AF65-F5344CB8AC3E}">
        <p14:creationId xmlns:p14="http://schemas.microsoft.com/office/powerpoint/2010/main" val="20085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091378D5-6F5B-4CF6-9304-46B8E70F4F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16C8D1AF-8FA8-4AF9-A4ED-5B9C5F6EA2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F4F24B37-E7F6-458E-9A07-23AB5B7A32E6}"/>
              </a:ext>
            </a:extLst>
          </p:cNvPr>
          <p:cNvSpPr>
            <a:spLocks noGrp="1" noChangeArrowheads="1"/>
          </p:cNvSpPr>
          <p:nvPr>
            <p:ph type="sldNum" sz="quarter" idx="12"/>
          </p:nvPr>
        </p:nvSpPr>
        <p:spPr>
          <a:ln/>
        </p:spPr>
        <p:txBody>
          <a:bodyPr/>
          <a:lstStyle>
            <a:lvl1pPr>
              <a:defRPr/>
            </a:lvl1pPr>
          </a:lstStyle>
          <a:p>
            <a:fld id="{49F9F597-497A-4BF3-B3BC-151C18EF9BD2}" type="slidenum">
              <a:rPr lang="en-US" altLang="en-US"/>
              <a:pPr/>
              <a:t>‹#›</a:t>
            </a:fld>
            <a:endParaRPr lang="en-US" altLang="en-US"/>
          </a:p>
        </p:txBody>
      </p:sp>
    </p:spTree>
    <p:extLst>
      <p:ext uri="{BB962C8B-B14F-4D97-AF65-F5344CB8AC3E}">
        <p14:creationId xmlns:p14="http://schemas.microsoft.com/office/powerpoint/2010/main" val="3372119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F5BA0A7F-A891-4634-8432-4F6FD1F8E1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6150BB51-7BB3-4E28-BF47-F1B7DDC3DC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2813E918-BFDF-482A-8FB5-C52E5244D101}"/>
              </a:ext>
            </a:extLst>
          </p:cNvPr>
          <p:cNvSpPr>
            <a:spLocks noGrp="1" noChangeArrowheads="1"/>
          </p:cNvSpPr>
          <p:nvPr>
            <p:ph type="sldNum" sz="quarter" idx="12"/>
          </p:nvPr>
        </p:nvSpPr>
        <p:spPr>
          <a:ln/>
        </p:spPr>
        <p:txBody>
          <a:bodyPr/>
          <a:lstStyle>
            <a:lvl1pPr>
              <a:defRPr/>
            </a:lvl1pPr>
          </a:lstStyle>
          <a:p>
            <a:fld id="{803732E3-5457-4E2F-86A3-67B735614623}" type="slidenum">
              <a:rPr lang="en-US" altLang="en-US"/>
              <a:pPr/>
              <a:t>‹#›</a:t>
            </a:fld>
            <a:endParaRPr lang="en-US" altLang="en-US"/>
          </a:p>
        </p:txBody>
      </p:sp>
    </p:spTree>
    <p:extLst>
      <p:ext uri="{BB962C8B-B14F-4D97-AF65-F5344CB8AC3E}">
        <p14:creationId xmlns:p14="http://schemas.microsoft.com/office/powerpoint/2010/main" val="3107789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xmlns="" id="{BF17890B-489C-41A6-8886-389A131A48B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AEECA367-847B-4B7C-92B9-CE3D51AA5C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05DC6689-331E-4A51-AA0F-E81F9443AB45}"/>
              </a:ext>
            </a:extLst>
          </p:cNvPr>
          <p:cNvSpPr>
            <a:spLocks noGrp="1" noChangeArrowheads="1"/>
          </p:cNvSpPr>
          <p:nvPr>
            <p:ph type="sldNum" sz="quarter" idx="12"/>
          </p:nvPr>
        </p:nvSpPr>
        <p:spPr>
          <a:ln/>
        </p:spPr>
        <p:txBody>
          <a:bodyPr/>
          <a:lstStyle>
            <a:lvl1pPr>
              <a:defRPr/>
            </a:lvl1pPr>
          </a:lstStyle>
          <a:p>
            <a:fld id="{66FA8030-5F9A-493F-8399-52799383366E}" type="slidenum">
              <a:rPr lang="en-US" altLang="en-US"/>
              <a:pPr/>
              <a:t>‹#›</a:t>
            </a:fld>
            <a:endParaRPr lang="en-US" altLang="en-US"/>
          </a:p>
        </p:txBody>
      </p:sp>
    </p:spTree>
    <p:extLst>
      <p:ext uri="{BB962C8B-B14F-4D97-AF65-F5344CB8AC3E}">
        <p14:creationId xmlns:p14="http://schemas.microsoft.com/office/powerpoint/2010/main" val="417865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32D10202-0B3B-4C04-AA38-F2085A1DAD9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xmlns="" id="{06C5A174-A5A0-454B-82E4-BEC45639C1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B8636C65-C68D-477A-9908-3E6CE9A6A31B}"/>
              </a:ext>
            </a:extLst>
          </p:cNvPr>
          <p:cNvSpPr>
            <a:spLocks noGrp="1" noChangeArrowheads="1"/>
          </p:cNvSpPr>
          <p:nvPr>
            <p:ph type="sldNum" sz="quarter" idx="12"/>
          </p:nvPr>
        </p:nvSpPr>
        <p:spPr>
          <a:ln/>
        </p:spPr>
        <p:txBody>
          <a:bodyPr/>
          <a:lstStyle>
            <a:lvl1pPr>
              <a:defRPr/>
            </a:lvl1pPr>
          </a:lstStyle>
          <a:p>
            <a:fld id="{BD0F7799-6551-497A-B3D1-95A272AA0B35}" type="slidenum">
              <a:rPr lang="en-US" altLang="en-US"/>
              <a:pPr/>
              <a:t>‹#›</a:t>
            </a:fld>
            <a:endParaRPr lang="en-US" altLang="en-US"/>
          </a:p>
        </p:txBody>
      </p:sp>
    </p:spTree>
    <p:extLst>
      <p:ext uri="{BB962C8B-B14F-4D97-AF65-F5344CB8AC3E}">
        <p14:creationId xmlns:p14="http://schemas.microsoft.com/office/powerpoint/2010/main" val="276494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DE1ED427-2852-4398-9E12-4BE121445EE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744C04C6-C93F-46B3-A65F-1327188F3B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C51B8A5A-940F-4BBE-970E-84A29F9FE8E7}"/>
              </a:ext>
            </a:extLst>
          </p:cNvPr>
          <p:cNvSpPr>
            <a:spLocks noGrp="1" noChangeArrowheads="1"/>
          </p:cNvSpPr>
          <p:nvPr>
            <p:ph type="sldNum" sz="quarter" idx="12"/>
          </p:nvPr>
        </p:nvSpPr>
        <p:spPr>
          <a:ln/>
        </p:spPr>
        <p:txBody>
          <a:bodyPr/>
          <a:lstStyle>
            <a:lvl1pPr>
              <a:defRPr/>
            </a:lvl1pPr>
          </a:lstStyle>
          <a:p>
            <a:fld id="{FA2249ED-4EC0-4C68-B0DD-00786BBBD9F8}" type="slidenum">
              <a:rPr lang="en-US" altLang="en-US"/>
              <a:pPr/>
              <a:t>‹#›</a:t>
            </a:fld>
            <a:endParaRPr lang="en-US" altLang="en-US"/>
          </a:p>
        </p:txBody>
      </p:sp>
    </p:spTree>
    <p:extLst>
      <p:ext uri="{BB962C8B-B14F-4D97-AF65-F5344CB8AC3E}">
        <p14:creationId xmlns:p14="http://schemas.microsoft.com/office/powerpoint/2010/main" val="799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2C416824-FF73-4D29-BBE9-9235B472874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xmlns="" id="{B717CCC7-A7E9-464A-B22A-E696FAF326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32C04699-6121-419D-91DA-0144BE254833}"/>
              </a:ext>
            </a:extLst>
          </p:cNvPr>
          <p:cNvSpPr>
            <a:spLocks noGrp="1" noChangeArrowheads="1"/>
          </p:cNvSpPr>
          <p:nvPr>
            <p:ph type="sldNum" sz="quarter" idx="12"/>
          </p:nvPr>
        </p:nvSpPr>
        <p:spPr>
          <a:ln/>
        </p:spPr>
        <p:txBody>
          <a:bodyPr/>
          <a:lstStyle>
            <a:lvl1pPr>
              <a:defRPr/>
            </a:lvl1pPr>
          </a:lstStyle>
          <a:p>
            <a:fld id="{C2F944DF-C534-495B-A3D1-062FDA243083}" type="slidenum">
              <a:rPr lang="en-US" altLang="en-US"/>
              <a:pPr/>
              <a:t>‹#›</a:t>
            </a:fld>
            <a:endParaRPr lang="en-US" altLang="en-US"/>
          </a:p>
        </p:txBody>
      </p:sp>
    </p:spTree>
    <p:extLst>
      <p:ext uri="{BB962C8B-B14F-4D97-AF65-F5344CB8AC3E}">
        <p14:creationId xmlns:p14="http://schemas.microsoft.com/office/powerpoint/2010/main" val="193963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707C85AB-F982-4E6F-8048-B817CE2466D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986079C5-576B-4092-9CC5-E0A97EBC6B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79E95812-111E-492E-8BC4-53FDC09F0B7F}"/>
              </a:ext>
            </a:extLst>
          </p:cNvPr>
          <p:cNvSpPr>
            <a:spLocks noGrp="1" noChangeArrowheads="1"/>
          </p:cNvSpPr>
          <p:nvPr>
            <p:ph type="sldNum" sz="quarter" idx="12"/>
          </p:nvPr>
        </p:nvSpPr>
        <p:spPr>
          <a:ln/>
        </p:spPr>
        <p:txBody>
          <a:bodyPr/>
          <a:lstStyle>
            <a:lvl1pPr>
              <a:defRPr/>
            </a:lvl1pPr>
          </a:lstStyle>
          <a:p>
            <a:fld id="{5F5CE3A8-D2CD-4C45-9855-B326F4BF55BB}" type="slidenum">
              <a:rPr lang="en-US" altLang="en-US"/>
              <a:pPr/>
              <a:t>‹#›</a:t>
            </a:fld>
            <a:endParaRPr lang="en-US" altLang="en-US"/>
          </a:p>
        </p:txBody>
      </p:sp>
    </p:spTree>
    <p:extLst>
      <p:ext uri="{BB962C8B-B14F-4D97-AF65-F5344CB8AC3E}">
        <p14:creationId xmlns:p14="http://schemas.microsoft.com/office/powerpoint/2010/main" val="2668893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78ABA91F-F613-47D5-AF16-707731B9582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BE55A775-760B-4D81-A7DF-7C070F4166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0923043F-4CB2-43C4-959E-B8810A6E39F2}"/>
              </a:ext>
            </a:extLst>
          </p:cNvPr>
          <p:cNvSpPr>
            <a:spLocks noGrp="1" noChangeArrowheads="1"/>
          </p:cNvSpPr>
          <p:nvPr>
            <p:ph type="sldNum" sz="quarter" idx="12"/>
          </p:nvPr>
        </p:nvSpPr>
        <p:spPr>
          <a:ln/>
        </p:spPr>
        <p:txBody>
          <a:bodyPr/>
          <a:lstStyle>
            <a:lvl1pPr>
              <a:defRPr/>
            </a:lvl1pPr>
          </a:lstStyle>
          <a:p>
            <a:fld id="{87B5E161-8BDC-41AE-A10D-63956AD48785}" type="slidenum">
              <a:rPr lang="en-US" altLang="en-US"/>
              <a:pPr/>
              <a:t>‹#›</a:t>
            </a:fld>
            <a:endParaRPr lang="en-US" altLang="en-US"/>
          </a:p>
        </p:txBody>
      </p:sp>
    </p:spTree>
    <p:extLst>
      <p:ext uri="{BB962C8B-B14F-4D97-AF65-F5344CB8AC3E}">
        <p14:creationId xmlns:p14="http://schemas.microsoft.com/office/powerpoint/2010/main" val="91172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2B2822DF-BD7F-40BF-B788-C04A3BA9E3F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xmlns="" id="{DCC5EC08-D3F3-4B46-A5DA-2A3B3149DEF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627E24F2-9AA9-4680-8281-7A8244B5BF61}"/>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a:extLst>
              <a:ext uri="{FF2B5EF4-FFF2-40B4-BE49-F238E27FC236}">
                <a16:creationId xmlns:a16="http://schemas.microsoft.com/office/drawing/2014/main" xmlns="" id="{9373BAAF-DC08-4BA5-A942-28840EF264B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a:extLst>
              <a:ext uri="{FF2B5EF4-FFF2-40B4-BE49-F238E27FC236}">
                <a16:creationId xmlns:a16="http://schemas.microsoft.com/office/drawing/2014/main" xmlns="" id="{C741C98C-4414-4C91-AA07-2033E6EAEBD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3E6B422-A94A-471E-9362-5D7653A59AB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C0FF76D6-CEB3-4FD5-834A-79E9C663A5C7}"/>
              </a:ext>
            </a:extLst>
          </p:cNvPr>
          <p:cNvPicPr>
            <a:picLocks noChangeAspect="1"/>
          </p:cNvPicPr>
          <p:nvPr/>
        </p:nvPicPr>
        <p:blipFill rotWithShape="1">
          <a:blip r:embed="rId2">
            <a:extLst>
              <a:ext uri="{28A0092B-C50C-407E-A947-70E740481C1C}">
                <a14:useLocalDpi xmlns:a14="http://schemas.microsoft.com/office/drawing/2010/main" val="0"/>
              </a:ext>
            </a:extLst>
          </a:blip>
          <a:srcRect b="5555"/>
          <a:stretch/>
        </p:blipFill>
        <p:spPr>
          <a:xfrm>
            <a:off x="0" y="0"/>
            <a:ext cx="9144000" cy="6858000"/>
          </a:xfrm>
          <a:prstGeom prst="rect">
            <a:avLst/>
          </a:prstGeom>
        </p:spPr>
      </p:pic>
      <p:sp>
        <p:nvSpPr>
          <p:cNvPr id="6" name="Rectangle 5">
            <a:extLst>
              <a:ext uri="{FF2B5EF4-FFF2-40B4-BE49-F238E27FC236}">
                <a16:creationId xmlns:a16="http://schemas.microsoft.com/office/drawing/2014/main" xmlns="" id="{DD74A3E1-EBB5-483F-87D7-D6CA217049B3}"/>
              </a:ext>
            </a:extLst>
          </p:cNvPr>
          <p:cNvSpPr/>
          <p:nvPr/>
        </p:nvSpPr>
        <p:spPr>
          <a:xfrm>
            <a:off x="914400" y="2715161"/>
            <a:ext cx="7772400" cy="1323439"/>
          </a:xfrm>
          <a:prstGeom prst="rect">
            <a:avLst/>
          </a:prstGeom>
          <a:solidFill>
            <a:schemeClr val="bg1"/>
          </a:solidFill>
        </p:spPr>
        <p:txBody>
          <a:bodyPr wrap="square">
            <a:spAutoFit/>
          </a:bodyPr>
          <a:lstStyle/>
          <a:p>
            <a:pPr algn="ctr"/>
            <a:r>
              <a:rPr lang="en-US" sz="4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Tập</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4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đọc</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40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Nghĩa thầy trò</a:t>
            </a:r>
            <a:endParaRPr lang="en-US" sz="4000" dirty="0"/>
          </a:p>
        </p:txBody>
      </p:sp>
    </p:spTree>
    <p:extLst>
      <p:ext uri="{BB962C8B-B14F-4D97-AF65-F5344CB8AC3E}">
        <p14:creationId xmlns:p14="http://schemas.microsoft.com/office/powerpoint/2010/main" val="18727870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Text Box 31">
            <a:extLst>
              <a:ext uri="{FF2B5EF4-FFF2-40B4-BE49-F238E27FC236}">
                <a16:creationId xmlns:a16="http://schemas.microsoft.com/office/drawing/2014/main" xmlns="" id="{E0C30107-20F5-473D-87E6-B6DC2563B45B}"/>
              </a:ext>
            </a:extLst>
          </p:cNvPr>
          <p:cNvSpPr txBox="1">
            <a:spLocks noChangeArrowheads="1"/>
          </p:cNvSpPr>
          <p:nvPr/>
        </p:nvSpPr>
        <p:spPr bwMode="auto">
          <a:xfrm>
            <a:off x="2651125" y="51308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4400">
              <a:latin typeface=".VnAristote" pitchFamily="34" charset="0"/>
            </a:endParaRPr>
          </a:p>
        </p:txBody>
      </p:sp>
      <p:sp>
        <p:nvSpPr>
          <p:cNvPr id="2064" name="Text Box 38">
            <a:extLst>
              <a:ext uri="{FF2B5EF4-FFF2-40B4-BE49-F238E27FC236}">
                <a16:creationId xmlns:a16="http://schemas.microsoft.com/office/drawing/2014/main" xmlns="" id="{4C72C26B-E384-4D3F-BBF4-18154AA78B58}"/>
              </a:ext>
            </a:extLst>
          </p:cNvPr>
          <p:cNvSpPr txBox="1">
            <a:spLocks noChangeArrowheads="1"/>
          </p:cNvSpPr>
          <p:nvPr/>
        </p:nvSpPr>
        <p:spPr bwMode="auto">
          <a:xfrm>
            <a:off x="3594329" y="204848"/>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29735" name="Text Box 39">
            <a:extLst>
              <a:ext uri="{FF2B5EF4-FFF2-40B4-BE49-F238E27FC236}">
                <a16:creationId xmlns:a16="http://schemas.microsoft.com/office/drawing/2014/main" xmlns="" id="{FD26EDE2-8067-4C9B-8A5F-B2028ABD0DE3}"/>
              </a:ext>
            </a:extLst>
          </p:cNvPr>
          <p:cNvSpPr txBox="1">
            <a:spLocks noChangeArrowheads="1"/>
          </p:cNvSpPr>
          <p:nvPr/>
        </p:nvSpPr>
        <p:spPr bwMode="auto">
          <a:xfrm>
            <a:off x="2724379" y="835905"/>
            <a:ext cx="369524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400" b="1">
                <a:solidFill>
                  <a:srgbClr val="C00000"/>
                </a:solidFill>
                <a:latin typeface="Times New Roman" panose="02020603050405020304" pitchFamily="18" charset="0"/>
                <a:cs typeface="Times New Roman" panose="02020603050405020304" pitchFamily="18" charset="0"/>
              </a:rPr>
              <a:t>Nghĩa thầy trò</a:t>
            </a:r>
          </a:p>
        </p:txBody>
      </p:sp>
      <p:sp>
        <p:nvSpPr>
          <p:cNvPr id="2" name="Rectangle 1">
            <a:extLst>
              <a:ext uri="{FF2B5EF4-FFF2-40B4-BE49-F238E27FC236}">
                <a16:creationId xmlns:a16="http://schemas.microsoft.com/office/drawing/2014/main" xmlns="" id="{39375754-2487-4C27-9775-A4B99CA07040}"/>
              </a:ext>
            </a:extLst>
          </p:cNvPr>
          <p:cNvSpPr/>
          <p:nvPr/>
        </p:nvSpPr>
        <p:spPr>
          <a:xfrm>
            <a:off x="304800" y="2274838"/>
            <a:ext cx="8534400" cy="1953868"/>
          </a:xfrm>
          <a:prstGeom prst="rect">
            <a:avLst/>
          </a:prstGeom>
        </p:spPr>
        <p:txBody>
          <a:bodyPr wrap="square">
            <a:spAutoFit/>
          </a:bodyPr>
          <a:lstStyle/>
          <a:p>
            <a:pPr algn="just">
              <a:lnSpc>
                <a:spcPct val="150000"/>
              </a:lnSpc>
            </a:pPr>
            <a:r>
              <a:rPr lang="en-US" altLang="en-US" sz="2800" b="1" u="sng">
                <a:solidFill>
                  <a:srgbClr val="FF0000"/>
                </a:solidFill>
                <a:latin typeface="Times New Roman" panose="02020603050405020304" pitchFamily="18" charset="0"/>
                <a:cs typeface="Times New Roman" panose="02020603050405020304" pitchFamily="18" charset="0"/>
              </a:rPr>
              <a:t>Nội dung :</a:t>
            </a:r>
            <a:r>
              <a:rPr lang="en-US" altLang="en-US" sz="2800" b="1">
                <a:latin typeface="Times New Roman" panose="02020603050405020304" pitchFamily="18" charset="0"/>
                <a:cs typeface="Times New Roman" panose="02020603050405020304" pitchFamily="18" charset="0"/>
              </a:rPr>
              <a:t> Bài văn ca ngợi truyền thống tôn sư trọng đạo của nhân dân ta, nhắc nhở mọi người cần giữ gìn và phát huy truyền thống tốt đẹp đó.</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16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735"/>
                                        </p:tgtEl>
                                        <p:attrNameLst>
                                          <p:attrName>style.visibility</p:attrName>
                                        </p:attrNameLst>
                                      </p:cBhvr>
                                      <p:to>
                                        <p:strVal val="visible"/>
                                      </p:to>
                                    </p:set>
                                    <p:animEffect transition="in" filter="checkerboard(across)">
                                      <p:cBhvr>
                                        <p:cTn id="7" dur="500"/>
                                        <p:tgtEl>
                                          <p:spTgt spid="29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0" name="Text Box 15">
            <a:extLst>
              <a:ext uri="{FF2B5EF4-FFF2-40B4-BE49-F238E27FC236}">
                <a16:creationId xmlns:a16="http://schemas.microsoft.com/office/drawing/2014/main" xmlns="" id="{001827C5-7A10-40D8-AC06-3FA4C064FD5A}"/>
              </a:ext>
            </a:extLst>
          </p:cNvPr>
          <p:cNvSpPr txBox="1">
            <a:spLocks noChangeArrowheads="1"/>
          </p:cNvSpPr>
          <p:nvPr/>
        </p:nvSpPr>
        <p:spPr bwMode="auto">
          <a:xfrm>
            <a:off x="3689350" y="5334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12301" name="WordArt 16">
            <a:extLst>
              <a:ext uri="{FF2B5EF4-FFF2-40B4-BE49-F238E27FC236}">
                <a16:creationId xmlns:a16="http://schemas.microsoft.com/office/drawing/2014/main" xmlns="" id="{4FC781A5-7F3A-4F67-8044-DC9E70DB76B8}"/>
              </a:ext>
            </a:extLst>
          </p:cNvPr>
          <p:cNvSpPr>
            <a:spLocks noChangeArrowheads="1" noChangeShapeType="1" noTextEdit="1"/>
          </p:cNvSpPr>
          <p:nvPr/>
        </p:nvSpPr>
        <p:spPr bwMode="auto">
          <a:xfrm rot="215733">
            <a:off x="3048000" y="912813"/>
            <a:ext cx="3351213" cy="7620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60000" scaled="1"/>
                </a:gradFill>
                <a:effectLst>
                  <a:outerShdw dist="53882" dir="2700000" algn="ctr" rotWithShape="0">
                    <a:srgbClr val="9999FF">
                      <a:alpha val="79999"/>
                    </a:srgbClr>
                  </a:outerShdw>
                </a:effectLst>
                <a:latin typeface=".VnMemorandumH"/>
              </a:rPr>
              <a:t>NghÜa thÇy trß</a:t>
            </a:r>
          </a:p>
        </p:txBody>
      </p:sp>
      <p:sp>
        <p:nvSpPr>
          <p:cNvPr id="42004" name="Text Box 20">
            <a:extLst>
              <a:ext uri="{FF2B5EF4-FFF2-40B4-BE49-F238E27FC236}">
                <a16:creationId xmlns:a16="http://schemas.microsoft.com/office/drawing/2014/main" xmlns="" id="{F803ABC2-2A78-4243-AEA1-A92BF8F26A5C}"/>
              </a:ext>
            </a:extLst>
          </p:cNvPr>
          <p:cNvSpPr txBox="1">
            <a:spLocks noChangeArrowheads="1"/>
          </p:cNvSpPr>
          <p:nvPr/>
        </p:nvSpPr>
        <p:spPr bwMode="auto">
          <a:xfrm>
            <a:off x="381000" y="1866900"/>
            <a:ext cx="86868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u="sng">
                <a:solidFill>
                  <a:srgbClr val="800000"/>
                </a:solidFill>
              </a:rPr>
              <a:t>Luyện đọc diễn cảm:</a:t>
            </a:r>
          </a:p>
          <a:p>
            <a:pPr eaLnBrk="1" hangingPunct="1">
              <a:spcBef>
                <a:spcPct val="50000"/>
              </a:spcBef>
            </a:pPr>
            <a:r>
              <a:rPr lang="en-US" altLang="en-US" sz="2500">
                <a:solidFill>
                  <a:srgbClr val="000066"/>
                </a:solidFill>
              </a:rPr>
              <a:t>Từ sáng sớm, các môn sinh đã tề tựu</a:t>
            </a:r>
            <a:r>
              <a:rPr lang="en-US" altLang="en-US" sz="2500" i="1">
                <a:solidFill>
                  <a:srgbClr val="000066"/>
                </a:solidFill>
              </a:rPr>
              <a:t> </a:t>
            </a:r>
            <a:r>
              <a:rPr lang="en-US" altLang="en-US" sz="2500">
                <a:solidFill>
                  <a:srgbClr val="000066"/>
                </a:solidFill>
              </a:rPr>
              <a:t> trước sân nhà cụ giáo Chu  để mừng thọ thầy.Cụ giáo đội khăn ngay</a:t>
            </a:r>
            <a:r>
              <a:rPr lang="en-US" altLang="en-US" sz="2500" b="1">
                <a:solidFill>
                  <a:srgbClr val="000066"/>
                </a:solidFill>
              </a:rPr>
              <a:t> </a:t>
            </a:r>
            <a:r>
              <a:rPr lang="en-US" altLang="en-US" sz="2500">
                <a:solidFill>
                  <a:srgbClr val="000066"/>
                </a:solidFill>
              </a:rPr>
              <a:t>ngắn, mặc áo dài thâm  ngồi trên sập .Mấy học trò cũ từ xa về  dâng biếu thầy những cuốn sách quý. Cụ giáo hỏi thăm công việc của từng người ,bảo ban các học trò nhỏ, rồi nói:</a:t>
            </a:r>
          </a:p>
          <a:p>
            <a:pPr eaLnBrk="1" hangingPunct="1">
              <a:spcBef>
                <a:spcPct val="50000"/>
              </a:spcBef>
              <a:buFontTx/>
              <a:buChar char="-"/>
            </a:pPr>
            <a:r>
              <a:rPr lang="en-US" altLang="en-US" sz="2500">
                <a:solidFill>
                  <a:srgbClr val="000066"/>
                </a:solidFill>
              </a:rPr>
              <a:t>Thầy cảm ơn các anh. Bây giờ,nhân có đông đủ môn sinh, thầy muốn mời tất cả các anh  theo thầy đến thăm một người  mà thầy mang ơn rất nặng.</a:t>
            </a:r>
          </a:p>
          <a:p>
            <a:pPr eaLnBrk="1" hangingPunct="1">
              <a:spcBef>
                <a:spcPct val="50000"/>
              </a:spcBef>
            </a:pPr>
            <a:r>
              <a:rPr lang="en-US" altLang="en-US" sz="2500">
                <a:solidFill>
                  <a:srgbClr val="000066"/>
                </a:solidFill>
              </a:rPr>
              <a:t>Các môn sinh đồng thanh dạ ran.</a:t>
            </a:r>
          </a:p>
        </p:txBody>
      </p:sp>
      <p:sp>
        <p:nvSpPr>
          <p:cNvPr id="42005" name="Line 21">
            <a:extLst>
              <a:ext uri="{FF2B5EF4-FFF2-40B4-BE49-F238E27FC236}">
                <a16:creationId xmlns:a16="http://schemas.microsoft.com/office/drawing/2014/main" xmlns="" id="{065F2533-6FF6-4AF1-BE4F-3D4908E4E507}"/>
              </a:ext>
            </a:extLst>
          </p:cNvPr>
          <p:cNvSpPr>
            <a:spLocks noChangeShapeType="1"/>
          </p:cNvSpPr>
          <p:nvPr/>
        </p:nvSpPr>
        <p:spPr bwMode="auto">
          <a:xfrm flipH="1">
            <a:off x="1752600" y="2819400"/>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6" name="Line 22">
            <a:extLst>
              <a:ext uri="{FF2B5EF4-FFF2-40B4-BE49-F238E27FC236}">
                <a16:creationId xmlns:a16="http://schemas.microsoft.com/office/drawing/2014/main" xmlns="" id="{0A71275A-4083-4BE4-A278-44F1CFFB0A47}"/>
              </a:ext>
            </a:extLst>
          </p:cNvPr>
          <p:cNvSpPr>
            <a:spLocks noChangeShapeType="1"/>
          </p:cNvSpPr>
          <p:nvPr/>
        </p:nvSpPr>
        <p:spPr bwMode="auto">
          <a:xfrm flipH="1">
            <a:off x="5791200" y="2438400"/>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7" name="Line 23">
            <a:extLst>
              <a:ext uri="{FF2B5EF4-FFF2-40B4-BE49-F238E27FC236}">
                <a16:creationId xmlns:a16="http://schemas.microsoft.com/office/drawing/2014/main" xmlns="" id="{C6FCAD96-8530-4EC8-84B4-93D0F3BC828C}"/>
              </a:ext>
            </a:extLst>
          </p:cNvPr>
          <p:cNvSpPr>
            <a:spLocks noChangeShapeType="1"/>
          </p:cNvSpPr>
          <p:nvPr/>
        </p:nvSpPr>
        <p:spPr bwMode="auto">
          <a:xfrm flipH="1">
            <a:off x="8382000" y="3200400"/>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8" name="Line 24">
            <a:extLst>
              <a:ext uri="{FF2B5EF4-FFF2-40B4-BE49-F238E27FC236}">
                <a16:creationId xmlns:a16="http://schemas.microsoft.com/office/drawing/2014/main" xmlns="" id="{9021EB75-EF9E-4F62-A311-489056E24265}"/>
              </a:ext>
            </a:extLst>
          </p:cNvPr>
          <p:cNvSpPr>
            <a:spLocks noChangeShapeType="1"/>
          </p:cNvSpPr>
          <p:nvPr/>
        </p:nvSpPr>
        <p:spPr bwMode="auto">
          <a:xfrm flipH="1">
            <a:off x="2833688" y="3214688"/>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9" name="Line 25">
            <a:extLst>
              <a:ext uri="{FF2B5EF4-FFF2-40B4-BE49-F238E27FC236}">
                <a16:creationId xmlns:a16="http://schemas.microsoft.com/office/drawing/2014/main" xmlns="" id="{1C713055-CC79-4766-9E29-93F7EB8DCE79}"/>
              </a:ext>
            </a:extLst>
          </p:cNvPr>
          <p:cNvSpPr>
            <a:spLocks noChangeShapeType="1"/>
          </p:cNvSpPr>
          <p:nvPr/>
        </p:nvSpPr>
        <p:spPr bwMode="auto">
          <a:xfrm flipH="1">
            <a:off x="1295400" y="5334000"/>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0" name="Line 26">
            <a:extLst>
              <a:ext uri="{FF2B5EF4-FFF2-40B4-BE49-F238E27FC236}">
                <a16:creationId xmlns:a16="http://schemas.microsoft.com/office/drawing/2014/main" xmlns="" id="{EDEB19EF-DD0C-4078-9754-13002216A17D}"/>
              </a:ext>
            </a:extLst>
          </p:cNvPr>
          <p:cNvSpPr>
            <a:spLocks noChangeShapeType="1"/>
          </p:cNvSpPr>
          <p:nvPr/>
        </p:nvSpPr>
        <p:spPr bwMode="auto">
          <a:xfrm flipH="1">
            <a:off x="4648200" y="4953000"/>
            <a:ext cx="152400" cy="457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1" name="Line 27">
            <a:extLst>
              <a:ext uri="{FF2B5EF4-FFF2-40B4-BE49-F238E27FC236}">
                <a16:creationId xmlns:a16="http://schemas.microsoft.com/office/drawing/2014/main" xmlns="" id="{FDBB399C-355A-458D-BF04-A70D26106DA3}"/>
              </a:ext>
            </a:extLst>
          </p:cNvPr>
          <p:cNvSpPr>
            <a:spLocks noChangeShapeType="1"/>
          </p:cNvSpPr>
          <p:nvPr/>
        </p:nvSpPr>
        <p:spPr bwMode="auto">
          <a:xfrm>
            <a:off x="4953000" y="2819400"/>
            <a:ext cx="7620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2" name="Line 28">
            <a:extLst>
              <a:ext uri="{FF2B5EF4-FFF2-40B4-BE49-F238E27FC236}">
                <a16:creationId xmlns:a16="http://schemas.microsoft.com/office/drawing/2014/main" xmlns="" id="{625B6903-FE03-4BD5-A0FF-E59532832DD2}"/>
              </a:ext>
            </a:extLst>
          </p:cNvPr>
          <p:cNvSpPr>
            <a:spLocks noChangeShapeType="1"/>
          </p:cNvSpPr>
          <p:nvPr/>
        </p:nvSpPr>
        <p:spPr bwMode="auto">
          <a:xfrm>
            <a:off x="2362200" y="3228975"/>
            <a:ext cx="13716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3" name="Line 29">
            <a:extLst>
              <a:ext uri="{FF2B5EF4-FFF2-40B4-BE49-F238E27FC236}">
                <a16:creationId xmlns:a16="http://schemas.microsoft.com/office/drawing/2014/main" xmlns="" id="{37B7C6DC-EBCC-41FC-AD1D-687DCD460FDA}"/>
              </a:ext>
            </a:extLst>
          </p:cNvPr>
          <p:cNvSpPr>
            <a:spLocks noChangeShapeType="1"/>
          </p:cNvSpPr>
          <p:nvPr/>
        </p:nvSpPr>
        <p:spPr bwMode="auto">
          <a:xfrm>
            <a:off x="6948488" y="3228975"/>
            <a:ext cx="14478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4" name="Line 30">
            <a:extLst>
              <a:ext uri="{FF2B5EF4-FFF2-40B4-BE49-F238E27FC236}">
                <a16:creationId xmlns:a16="http://schemas.microsoft.com/office/drawing/2014/main" xmlns="" id="{7DB5E433-02F9-4A60-B3C9-9D1705C0558F}"/>
              </a:ext>
            </a:extLst>
          </p:cNvPr>
          <p:cNvSpPr>
            <a:spLocks noChangeShapeType="1"/>
          </p:cNvSpPr>
          <p:nvPr/>
        </p:nvSpPr>
        <p:spPr bwMode="auto">
          <a:xfrm>
            <a:off x="2995613" y="3609975"/>
            <a:ext cx="6096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5" name="Line 31">
            <a:extLst>
              <a:ext uri="{FF2B5EF4-FFF2-40B4-BE49-F238E27FC236}">
                <a16:creationId xmlns:a16="http://schemas.microsoft.com/office/drawing/2014/main" xmlns="" id="{70020A91-CAAE-4C7F-9739-95B788DE52F2}"/>
              </a:ext>
            </a:extLst>
          </p:cNvPr>
          <p:cNvSpPr>
            <a:spLocks noChangeShapeType="1"/>
          </p:cNvSpPr>
          <p:nvPr/>
        </p:nvSpPr>
        <p:spPr bwMode="auto">
          <a:xfrm>
            <a:off x="533400" y="3976688"/>
            <a:ext cx="12954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6" name="Line 32">
            <a:extLst>
              <a:ext uri="{FF2B5EF4-FFF2-40B4-BE49-F238E27FC236}">
                <a16:creationId xmlns:a16="http://schemas.microsoft.com/office/drawing/2014/main" xmlns="" id="{AAE503D5-366E-4964-8263-94BA7BCC7938}"/>
              </a:ext>
            </a:extLst>
          </p:cNvPr>
          <p:cNvSpPr>
            <a:spLocks noChangeShapeType="1"/>
          </p:cNvSpPr>
          <p:nvPr/>
        </p:nvSpPr>
        <p:spPr bwMode="auto">
          <a:xfrm>
            <a:off x="4267200" y="4357688"/>
            <a:ext cx="10668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7" name="Line 33">
            <a:extLst>
              <a:ext uri="{FF2B5EF4-FFF2-40B4-BE49-F238E27FC236}">
                <a16:creationId xmlns:a16="http://schemas.microsoft.com/office/drawing/2014/main" xmlns="" id="{B60BFDC9-0690-4DF7-912A-1874D4B07C19}"/>
              </a:ext>
            </a:extLst>
          </p:cNvPr>
          <p:cNvSpPr>
            <a:spLocks noChangeShapeType="1"/>
          </p:cNvSpPr>
          <p:nvPr/>
        </p:nvSpPr>
        <p:spPr bwMode="auto">
          <a:xfrm>
            <a:off x="7058025" y="3976688"/>
            <a:ext cx="12192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8" name="Line 34">
            <a:extLst>
              <a:ext uri="{FF2B5EF4-FFF2-40B4-BE49-F238E27FC236}">
                <a16:creationId xmlns:a16="http://schemas.microsoft.com/office/drawing/2014/main" xmlns="" id="{AB124974-F46F-43AC-8AC0-63E02C49FF8A}"/>
              </a:ext>
            </a:extLst>
          </p:cNvPr>
          <p:cNvSpPr>
            <a:spLocks noChangeShapeType="1"/>
          </p:cNvSpPr>
          <p:nvPr/>
        </p:nvSpPr>
        <p:spPr bwMode="auto">
          <a:xfrm>
            <a:off x="1371600" y="4953000"/>
            <a:ext cx="9144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9" name="Line 35">
            <a:extLst>
              <a:ext uri="{FF2B5EF4-FFF2-40B4-BE49-F238E27FC236}">
                <a16:creationId xmlns:a16="http://schemas.microsoft.com/office/drawing/2014/main" xmlns="" id="{FC6A8896-A744-4EFD-B6C1-2F711863E8B4}"/>
              </a:ext>
            </a:extLst>
          </p:cNvPr>
          <p:cNvSpPr>
            <a:spLocks noChangeShapeType="1"/>
          </p:cNvSpPr>
          <p:nvPr/>
        </p:nvSpPr>
        <p:spPr bwMode="auto">
          <a:xfrm>
            <a:off x="2057400" y="5334000"/>
            <a:ext cx="12954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0" name="Line 36">
            <a:extLst>
              <a:ext uri="{FF2B5EF4-FFF2-40B4-BE49-F238E27FC236}">
                <a16:creationId xmlns:a16="http://schemas.microsoft.com/office/drawing/2014/main" xmlns="" id="{1F602828-93CD-493C-9355-B86258D19170}"/>
              </a:ext>
            </a:extLst>
          </p:cNvPr>
          <p:cNvSpPr>
            <a:spLocks noChangeShapeType="1"/>
          </p:cNvSpPr>
          <p:nvPr/>
        </p:nvSpPr>
        <p:spPr bwMode="auto">
          <a:xfrm>
            <a:off x="2743200" y="5715000"/>
            <a:ext cx="24384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2" name="Line 38">
            <a:extLst>
              <a:ext uri="{FF2B5EF4-FFF2-40B4-BE49-F238E27FC236}">
                <a16:creationId xmlns:a16="http://schemas.microsoft.com/office/drawing/2014/main" xmlns="" id="{5E6ABFBA-A45D-4E43-85D2-FC3257CF0E2A}"/>
              </a:ext>
            </a:extLst>
          </p:cNvPr>
          <p:cNvSpPr>
            <a:spLocks noChangeShapeType="1"/>
          </p:cNvSpPr>
          <p:nvPr/>
        </p:nvSpPr>
        <p:spPr bwMode="auto">
          <a:xfrm>
            <a:off x="2514600" y="6324600"/>
            <a:ext cx="2590800" cy="0"/>
          </a:xfrm>
          <a:prstGeom prst="line">
            <a:avLst/>
          </a:prstGeom>
          <a:noFill/>
          <a:ln w="3810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2004"/>
                                        </p:tgtEl>
                                        <p:attrNameLst>
                                          <p:attrName>style.visibility</p:attrName>
                                        </p:attrNameLst>
                                      </p:cBhvr>
                                      <p:to>
                                        <p:strVal val="visible"/>
                                      </p:to>
                                    </p:set>
                                    <p:animEffect transition="in" filter="diamond(in)">
                                      <p:cBhvr>
                                        <p:cTn id="7" dur="2000"/>
                                        <p:tgtEl>
                                          <p:spTgt spid="420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2005"/>
                                        </p:tgtEl>
                                        <p:attrNameLst>
                                          <p:attrName>style.visibility</p:attrName>
                                        </p:attrNameLst>
                                      </p:cBhvr>
                                      <p:to>
                                        <p:strVal val="visible"/>
                                      </p:to>
                                    </p:set>
                                    <p:animEffect transition="in" filter="diamond(in)">
                                      <p:cBhvr>
                                        <p:cTn id="12" dur="2000"/>
                                        <p:tgtEl>
                                          <p:spTgt spid="42005"/>
                                        </p:tgtEl>
                                      </p:cBhvr>
                                    </p:animEffect>
                                  </p:childTnLst>
                                </p:cTn>
                              </p:par>
                              <p:par>
                                <p:cTn id="13" presetID="8" presetClass="entr" presetSubtype="16" fill="hold" nodeType="withEffect">
                                  <p:stCondLst>
                                    <p:cond delay="0"/>
                                  </p:stCondLst>
                                  <p:childTnLst>
                                    <p:set>
                                      <p:cBhvr>
                                        <p:cTn id="14" dur="1" fill="hold">
                                          <p:stCondLst>
                                            <p:cond delay="0"/>
                                          </p:stCondLst>
                                        </p:cTn>
                                        <p:tgtEl>
                                          <p:spTgt spid="42006"/>
                                        </p:tgtEl>
                                        <p:attrNameLst>
                                          <p:attrName>style.visibility</p:attrName>
                                        </p:attrNameLst>
                                      </p:cBhvr>
                                      <p:to>
                                        <p:strVal val="visible"/>
                                      </p:to>
                                    </p:set>
                                    <p:animEffect transition="in" filter="diamond(in)">
                                      <p:cBhvr>
                                        <p:cTn id="15" dur="2000"/>
                                        <p:tgtEl>
                                          <p:spTgt spid="42006"/>
                                        </p:tgtEl>
                                      </p:cBhvr>
                                    </p:animEffect>
                                  </p:childTnLst>
                                </p:cTn>
                              </p:par>
                              <p:par>
                                <p:cTn id="16" presetID="8" presetClass="entr" presetSubtype="16" fill="hold" nodeType="withEffect">
                                  <p:stCondLst>
                                    <p:cond delay="0"/>
                                  </p:stCondLst>
                                  <p:childTnLst>
                                    <p:set>
                                      <p:cBhvr>
                                        <p:cTn id="17" dur="1" fill="hold">
                                          <p:stCondLst>
                                            <p:cond delay="0"/>
                                          </p:stCondLst>
                                        </p:cTn>
                                        <p:tgtEl>
                                          <p:spTgt spid="42007"/>
                                        </p:tgtEl>
                                        <p:attrNameLst>
                                          <p:attrName>style.visibility</p:attrName>
                                        </p:attrNameLst>
                                      </p:cBhvr>
                                      <p:to>
                                        <p:strVal val="visible"/>
                                      </p:to>
                                    </p:set>
                                    <p:animEffect transition="in" filter="diamond(in)">
                                      <p:cBhvr>
                                        <p:cTn id="18" dur="2000"/>
                                        <p:tgtEl>
                                          <p:spTgt spid="42007"/>
                                        </p:tgtEl>
                                      </p:cBhvr>
                                    </p:animEffect>
                                  </p:childTnLst>
                                </p:cTn>
                              </p:par>
                              <p:par>
                                <p:cTn id="19" presetID="8" presetClass="entr" presetSubtype="16" fill="hold" nodeType="withEffect">
                                  <p:stCondLst>
                                    <p:cond delay="0"/>
                                  </p:stCondLst>
                                  <p:childTnLst>
                                    <p:set>
                                      <p:cBhvr>
                                        <p:cTn id="20" dur="1" fill="hold">
                                          <p:stCondLst>
                                            <p:cond delay="0"/>
                                          </p:stCondLst>
                                        </p:cTn>
                                        <p:tgtEl>
                                          <p:spTgt spid="42008"/>
                                        </p:tgtEl>
                                        <p:attrNameLst>
                                          <p:attrName>style.visibility</p:attrName>
                                        </p:attrNameLst>
                                      </p:cBhvr>
                                      <p:to>
                                        <p:strVal val="visible"/>
                                      </p:to>
                                    </p:set>
                                    <p:animEffect transition="in" filter="diamond(in)">
                                      <p:cBhvr>
                                        <p:cTn id="21" dur="2000"/>
                                        <p:tgtEl>
                                          <p:spTgt spid="42008"/>
                                        </p:tgtEl>
                                      </p:cBhvr>
                                    </p:animEffect>
                                  </p:childTnLst>
                                </p:cTn>
                              </p:par>
                              <p:par>
                                <p:cTn id="22" presetID="8" presetClass="entr" presetSubtype="16" fill="hold" nodeType="withEffect">
                                  <p:stCondLst>
                                    <p:cond delay="0"/>
                                  </p:stCondLst>
                                  <p:childTnLst>
                                    <p:set>
                                      <p:cBhvr>
                                        <p:cTn id="23" dur="1" fill="hold">
                                          <p:stCondLst>
                                            <p:cond delay="0"/>
                                          </p:stCondLst>
                                        </p:cTn>
                                        <p:tgtEl>
                                          <p:spTgt spid="42009"/>
                                        </p:tgtEl>
                                        <p:attrNameLst>
                                          <p:attrName>style.visibility</p:attrName>
                                        </p:attrNameLst>
                                      </p:cBhvr>
                                      <p:to>
                                        <p:strVal val="visible"/>
                                      </p:to>
                                    </p:set>
                                    <p:animEffect transition="in" filter="diamond(in)">
                                      <p:cBhvr>
                                        <p:cTn id="24" dur="2000"/>
                                        <p:tgtEl>
                                          <p:spTgt spid="42009"/>
                                        </p:tgtEl>
                                      </p:cBhvr>
                                    </p:animEffect>
                                  </p:childTnLst>
                                </p:cTn>
                              </p:par>
                              <p:par>
                                <p:cTn id="25" presetID="8" presetClass="entr" presetSubtype="16" fill="hold" nodeType="withEffect">
                                  <p:stCondLst>
                                    <p:cond delay="0"/>
                                  </p:stCondLst>
                                  <p:childTnLst>
                                    <p:set>
                                      <p:cBhvr>
                                        <p:cTn id="26" dur="1" fill="hold">
                                          <p:stCondLst>
                                            <p:cond delay="0"/>
                                          </p:stCondLst>
                                        </p:cTn>
                                        <p:tgtEl>
                                          <p:spTgt spid="42010"/>
                                        </p:tgtEl>
                                        <p:attrNameLst>
                                          <p:attrName>style.visibility</p:attrName>
                                        </p:attrNameLst>
                                      </p:cBhvr>
                                      <p:to>
                                        <p:strVal val="visible"/>
                                      </p:to>
                                    </p:set>
                                    <p:animEffect transition="in" filter="diamond(in)">
                                      <p:cBhvr>
                                        <p:cTn id="27" dur="2000"/>
                                        <p:tgtEl>
                                          <p:spTgt spid="420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nodeType="clickEffect">
                                  <p:stCondLst>
                                    <p:cond delay="0"/>
                                  </p:stCondLst>
                                  <p:childTnLst>
                                    <p:set>
                                      <p:cBhvr>
                                        <p:cTn id="31" dur="1" fill="hold">
                                          <p:stCondLst>
                                            <p:cond delay="0"/>
                                          </p:stCondLst>
                                        </p:cTn>
                                        <p:tgtEl>
                                          <p:spTgt spid="42011"/>
                                        </p:tgtEl>
                                        <p:attrNameLst>
                                          <p:attrName>style.visibility</p:attrName>
                                        </p:attrNameLst>
                                      </p:cBhvr>
                                      <p:to>
                                        <p:strVal val="visible"/>
                                      </p:to>
                                    </p:set>
                                    <p:anim calcmode="lin" valueType="num">
                                      <p:cBhvr additive="base">
                                        <p:cTn id="32" dur="500" fill="hold"/>
                                        <p:tgtEl>
                                          <p:spTgt spid="42011"/>
                                        </p:tgtEl>
                                        <p:attrNameLst>
                                          <p:attrName>ppt_x</p:attrName>
                                        </p:attrNameLst>
                                      </p:cBhvr>
                                      <p:tavLst>
                                        <p:tav tm="0">
                                          <p:val>
                                            <p:strVal val="0-#ppt_w/2"/>
                                          </p:val>
                                        </p:tav>
                                        <p:tav tm="100000">
                                          <p:val>
                                            <p:strVal val="#ppt_x"/>
                                          </p:val>
                                        </p:tav>
                                      </p:tavLst>
                                    </p:anim>
                                    <p:anim calcmode="lin" valueType="num">
                                      <p:cBhvr additive="base">
                                        <p:cTn id="33" dur="500" fill="hold"/>
                                        <p:tgtEl>
                                          <p:spTgt spid="42011"/>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42012"/>
                                        </p:tgtEl>
                                        <p:attrNameLst>
                                          <p:attrName>style.visibility</p:attrName>
                                        </p:attrNameLst>
                                      </p:cBhvr>
                                      <p:to>
                                        <p:strVal val="visible"/>
                                      </p:to>
                                    </p:set>
                                    <p:animEffect transition="in" filter="checkerboard(across)">
                                      <p:cBhvr>
                                        <p:cTn id="38" dur="500"/>
                                        <p:tgtEl>
                                          <p:spTgt spid="4201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42013"/>
                                        </p:tgtEl>
                                        <p:attrNameLst>
                                          <p:attrName>style.visibility</p:attrName>
                                        </p:attrNameLst>
                                      </p:cBhvr>
                                      <p:to>
                                        <p:strVal val="visible"/>
                                      </p:to>
                                    </p:set>
                                    <p:animEffect transition="in" filter="checkerboard(across)">
                                      <p:cBhvr>
                                        <p:cTn id="43" dur="500"/>
                                        <p:tgtEl>
                                          <p:spTgt spid="4201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nodeType="clickEffect">
                                  <p:stCondLst>
                                    <p:cond delay="0"/>
                                  </p:stCondLst>
                                  <p:childTnLst>
                                    <p:set>
                                      <p:cBhvr>
                                        <p:cTn id="47" dur="1" fill="hold">
                                          <p:stCondLst>
                                            <p:cond delay="0"/>
                                          </p:stCondLst>
                                        </p:cTn>
                                        <p:tgtEl>
                                          <p:spTgt spid="42014"/>
                                        </p:tgtEl>
                                        <p:attrNameLst>
                                          <p:attrName>style.visibility</p:attrName>
                                        </p:attrNameLst>
                                      </p:cBhvr>
                                      <p:to>
                                        <p:strVal val="visible"/>
                                      </p:to>
                                    </p:set>
                                    <p:animEffect transition="in" filter="checkerboard(across)">
                                      <p:cBhvr>
                                        <p:cTn id="48" dur="500"/>
                                        <p:tgtEl>
                                          <p:spTgt spid="4201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nodeType="clickEffect">
                                  <p:stCondLst>
                                    <p:cond delay="0"/>
                                  </p:stCondLst>
                                  <p:childTnLst>
                                    <p:set>
                                      <p:cBhvr>
                                        <p:cTn id="52" dur="1" fill="hold">
                                          <p:stCondLst>
                                            <p:cond delay="0"/>
                                          </p:stCondLst>
                                        </p:cTn>
                                        <p:tgtEl>
                                          <p:spTgt spid="42015"/>
                                        </p:tgtEl>
                                        <p:attrNameLst>
                                          <p:attrName>style.visibility</p:attrName>
                                        </p:attrNameLst>
                                      </p:cBhvr>
                                      <p:to>
                                        <p:strVal val="visible"/>
                                      </p:to>
                                    </p:set>
                                    <p:animEffect transition="in" filter="checkerboard(across)">
                                      <p:cBhvr>
                                        <p:cTn id="53" dur="500"/>
                                        <p:tgtEl>
                                          <p:spTgt spid="4201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nodeType="clickEffect">
                                  <p:stCondLst>
                                    <p:cond delay="0"/>
                                  </p:stCondLst>
                                  <p:childTnLst>
                                    <p:set>
                                      <p:cBhvr>
                                        <p:cTn id="57" dur="1" fill="hold">
                                          <p:stCondLst>
                                            <p:cond delay="0"/>
                                          </p:stCondLst>
                                        </p:cTn>
                                        <p:tgtEl>
                                          <p:spTgt spid="42017"/>
                                        </p:tgtEl>
                                        <p:attrNameLst>
                                          <p:attrName>style.visibility</p:attrName>
                                        </p:attrNameLst>
                                      </p:cBhvr>
                                      <p:to>
                                        <p:strVal val="visible"/>
                                      </p:to>
                                    </p:set>
                                    <p:animEffect transition="in" filter="checkerboard(across)">
                                      <p:cBhvr>
                                        <p:cTn id="58" dur="500"/>
                                        <p:tgtEl>
                                          <p:spTgt spid="4201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nodeType="clickEffect">
                                  <p:stCondLst>
                                    <p:cond delay="0"/>
                                  </p:stCondLst>
                                  <p:childTnLst>
                                    <p:set>
                                      <p:cBhvr>
                                        <p:cTn id="62" dur="1" fill="hold">
                                          <p:stCondLst>
                                            <p:cond delay="0"/>
                                          </p:stCondLst>
                                        </p:cTn>
                                        <p:tgtEl>
                                          <p:spTgt spid="42016"/>
                                        </p:tgtEl>
                                        <p:attrNameLst>
                                          <p:attrName>style.visibility</p:attrName>
                                        </p:attrNameLst>
                                      </p:cBhvr>
                                      <p:to>
                                        <p:strVal val="visible"/>
                                      </p:to>
                                    </p:set>
                                    <p:animEffect transition="in" filter="checkerboard(across)">
                                      <p:cBhvr>
                                        <p:cTn id="63" dur="500"/>
                                        <p:tgtEl>
                                          <p:spTgt spid="4201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nodeType="clickEffect">
                                  <p:stCondLst>
                                    <p:cond delay="0"/>
                                  </p:stCondLst>
                                  <p:childTnLst>
                                    <p:set>
                                      <p:cBhvr>
                                        <p:cTn id="67" dur="1" fill="hold">
                                          <p:stCondLst>
                                            <p:cond delay="0"/>
                                          </p:stCondLst>
                                        </p:cTn>
                                        <p:tgtEl>
                                          <p:spTgt spid="42018"/>
                                        </p:tgtEl>
                                        <p:attrNameLst>
                                          <p:attrName>style.visibility</p:attrName>
                                        </p:attrNameLst>
                                      </p:cBhvr>
                                      <p:to>
                                        <p:strVal val="visible"/>
                                      </p:to>
                                    </p:set>
                                    <p:animEffect transition="in" filter="checkerboard(across)">
                                      <p:cBhvr>
                                        <p:cTn id="68" dur="500"/>
                                        <p:tgtEl>
                                          <p:spTgt spid="4201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nodeType="clickEffect">
                                  <p:stCondLst>
                                    <p:cond delay="0"/>
                                  </p:stCondLst>
                                  <p:childTnLst>
                                    <p:set>
                                      <p:cBhvr>
                                        <p:cTn id="72" dur="1" fill="hold">
                                          <p:stCondLst>
                                            <p:cond delay="0"/>
                                          </p:stCondLst>
                                        </p:cTn>
                                        <p:tgtEl>
                                          <p:spTgt spid="42019"/>
                                        </p:tgtEl>
                                        <p:attrNameLst>
                                          <p:attrName>style.visibility</p:attrName>
                                        </p:attrNameLst>
                                      </p:cBhvr>
                                      <p:to>
                                        <p:strVal val="visible"/>
                                      </p:to>
                                    </p:set>
                                    <p:animEffect transition="in" filter="checkerboard(across)">
                                      <p:cBhvr>
                                        <p:cTn id="73" dur="500"/>
                                        <p:tgtEl>
                                          <p:spTgt spid="4201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 presetClass="entr" presetSubtype="10" fill="hold" nodeType="clickEffect">
                                  <p:stCondLst>
                                    <p:cond delay="0"/>
                                  </p:stCondLst>
                                  <p:childTnLst>
                                    <p:set>
                                      <p:cBhvr>
                                        <p:cTn id="77" dur="1" fill="hold">
                                          <p:stCondLst>
                                            <p:cond delay="0"/>
                                          </p:stCondLst>
                                        </p:cTn>
                                        <p:tgtEl>
                                          <p:spTgt spid="42020"/>
                                        </p:tgtEl>
                                        <p:attrNameLst>
                                          <p:attrName>style.visibility</p:attrName>
                                        </p:attrNameLst>
                                      </p:cBhvr>
                                      <p:to>
                                        <p:strVal val="visible"/>
                                      </p:to>
                                    </p:set>
                                    <p:animEffect transition="in" filter="checkerboard(across)">
                                      <p:cBhvr>
                                        <p:cTn id="78" dur="500"/>
                                        <p:tgtEl>
                                          <p:spTgt spid="4202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 presetClass="entr" presetSubtype="10" fill="hold" nodeType="clickEffect">
                                  <p:stCondLst>
                                    <p:cond delay="0"/>
                                  </p:stCondLst>
                                  <p:childTnLst>
                                    <p:set>
                                      <p:cBhvr>
                                        <p:cTn id="82" dur="1" fill="hold">
                                          <p:stCondLst>
                                            <p:cond delay="0"/>
                                          </p:stCondLst>
                                        </p:cTn>
                                        <p:tgtEl>
                                          <p:spTgt spid="42022"/>
                                        </p:tgtEl>
                                        <p:attrNameLst>
                                          <p:attrName>style.visibility</p:attrName>
                                        </p:attrNameLst>
                                      </p:cBhvr>
                                      <p:to>
                                        <p:strVal val="visible"/>
                                      </p:to>
                                    </p:set>
                                    <p:animEffect transition="in" filter="checkerboard(across)">
                                      <p:cBhvr>
                                        <p:cTn id="83" dur="500"/>
                                        <p:tgtEl>
                                          <p:spTgt spid="42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5" name="Text Box 29">
            <a:extLst>
              <a:ext uri="{FF2B5EF4-FFF2-40B4-BE49-F238E27FC236}">
                <a16:creationId xmlns:a16="http://schemas.microsoft.com/office/drawing/2014/main" xmlns="" id="{9C3A79EA-B176-4574-97E9-F02A0CF8313E}"/>
              </a:ext>
            </a:extLst>
          </p:cNvPr>
          <p:cNvSpPr txBox="1">
            <a:spLocks noChangeArrowheads="1"/>
          </p:cNvSpPr>
          <p:nvPr/>
        </p:nvSpPr>
        <p:spPr bwMode="auto">
          <a:xfrm>
            <a:off x="914400" y="1546225"/>
            <a:ext cx="43910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4000" b="1" u="sng">
                <a:solidFill>
                  <a:srgbClr val="800000"/>
                </a:solidFill>
                <a:latin typeface=".VnCentury Schoolbook" pitchFamily="34" charset="0"/>
              </a:rPr>
              <a:t>KiÓm tra bµi cò:</a:t>
            </a:r>
          </a:p>
        </p:txBody>
      </p:sp>
      <p:sp>
        <p:nvSpPr>
          <p:cNvPr id="29726" name="AutoShape 30">
            <a:extLst>
              <a:ext uri="{FF2B5EF4-FFF2-40B4-BE49-F238E27FC236}">
                <a16:creationId xmlns:a16="http://schemas.microsoft.com/office/drawing/2014/main" xmlns="" id="{D2F39C3E-44CC-4EAA-B48D-34F9EF43F586}"/>
              </a:ext>
            </a:extLst>
          </p:cNvPr>
          <p:cNvSpPr>
            <a:spLocks noChangeArrowheads="1"/>
          </p:cNvSpPr>
          <p:nvPr/>
        </p:nvSpPr>
        <p:spPr bwMode="auto">
          <a:xfrm>
            <a:off x="457200" y="2438400"/>
            <a:ext cx="8153400" cy="3505200"/>
          </a:xfrm>
          <a:prstGeom prst="horizontalScroll">
            <a:avLst>
              <a:gd name="adj" fmla="val 12500"/>
            </a:avLst>
          </a:prstGeom>
          <a:solidFill>
            <a:srgbClr val="800000"/>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6000">
              <a:latin typeface="Arial Black" panose="020B0A04020102020204" pitchFamily="34" charset="0"/>
            </a:endParaRPr>
          </a:p>
        </p:txBody>
      </p:sp>
      <p:sp>
        <p:nvSpPr>
          <p:cNvPr id="2059" name="Text Box 31">
            <a:extLst>
              <a:ext uri="{FF2B5EF4-FFF2-40B4-BE49-F238E27FC236}">
                <a16:creationId xmlns:a16="http://schemas.microsoft.com/office/drawing/2014/main" xmlns="" id="{E0C30107-20F5-473D-87E6-B6DC2563B45B}"/>
              </a:ext>
            </a:extLst>
          </p:cNvPr>
          <p:cNvSpPr txBox="1">
            <a:spLocks noChangeArrowheads="1"/>
          </p:cNvSpPr>
          <p:nvPr/>
        </p:nvSpPr>
        <p:spPr bwMode="auto">
          <a:xfrm>
            <a:off x="2651125" y="51308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4400">
              <a:latin typeface=".VnAristote" pitchFamily="34" charset="0"/>
            </a:endParaRPr>
          </a:p>
        </p:txBody>
      </p:sp>
      <p:sp>
        <p:nvSpPr>
          <p:cNvPr id="29732" name="Text Box 36">
            <a:extLst>
              <a:ext uri="{FF2B5EF4-FFF2-40B4-BE49-F238E27FC236}">
                <a16:creationId xmlns:a16="http://schemas.microsoft.com/office/drawing/2014/main" xmlns="" id="{ABD2A04B-9E60-4C6F-A565-A3DC00437FF9}"/>
              </a:ext>
            </a:extLst>
          </p:cNvPr>
          <p:cNvSpPr txBox="1">
            <a:spLocks noChangeArrowheads="1"/>
          </p:cNvSpPr>
          <p:nvPr/>
        </p:nvSpPr>
        <p:spPr bwMode="auto">
          <a:xfrm>
            <a:off x="838200" y="3473450"/>
            <a:ext cx="9067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3000">
                <a:solidFill>
                  <a:srgbClr val="FFCC00"/>
                </a:solidFill>
                <a:latin typeface=".VnVogue" pitchFamily="34" charset="0"/>
              </a:rPr>
              <a:t>- Häc sinh ®äc thuéc lßng bµi th¬ Cöa s«ng.</a:t>
            </a:r>
          </a:p>
        </p:txBody>
      </p:sp>
      <p:sp>
        <p:nvSpPr>
          <p:cNvPr id="2064" name="Text Box 38">
            <a:extLst>
              <a:ext uri="{FF2B5EF4-FFF2-40B4-BE49-F238E27FC236}">
                <a16:creationId xmlns:a16="http://schemas.microsoft.com/office/drawing/2014/main" xmlns="" id="{4C72C26B-E384-4D3F-BBF4-18154AA78B58}"/>
              </a:ext>
            </a:extLst>
          </p:cNvPr>
          <p:cNvSpPr txBox="1">
            <a:spLocks noChangeArrowheads="1"/>
          </p:cNvSpPr>
          <p:nvPr/>
        </p:nvSpPr>
        <p:spPr bwMode="auto">
          <a:xfrm>
            <a:off x="3505200" y="8382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29735" name="Text Box 39">
            <a:extLst>
              <a:ext uri="{FF2B5EF4-FFF2-40B4-BE49-F238E27FC236}">
                <a16:creationId xmlns:a16="http://schemas.microsoft.com/office/drawing/2014/main" xmlns="" id="{FD26EDE2-8067-4C9B-8A5F-B2028ABD0DE3}"/>
              </a:ext>
            </a:extLst>
          </p:cNvPr>
          <p:cNvSpPr txBox="1">
            <a:spLocks noChangeArrowheads="1"/>
          </p:cNvSpPr>
          <p:nvPr/>
        </p:nvSpPr>
        <p:spPr bwMode="auto">
          <a:xfrm>
            <a:off x="5443538" y="1533525"/>
            <a:ext cx="25415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400">
                <a:solidFill>
                  <a:srgbClr val="000066"/>
                </a:solidFill>
                <a:latin typeface=".VnVogue" pitchFamily="34" charset="0"/>
              </a:rPr>
              <a:t>Cöa s«ng</a:t>
            </a:r>
          </a:p>
        </p:txBody>
      </p:sp>
      <p:sp>
        <p:nvSpPr>
          <p:cNvPr id="29736" name="Text Box 40">
            <a:extLst>
              <a:ext uri="{FF2B5EF4-FFF2-40B4-BE49-F238E27FC236}">
                <a16:creationId xmlns:a16="http://schemas.microsoft.com/office/drawing/2014/main" xmlns="" id="{3AAD360E-240D-43A8-A357-BC2813187F0D}"/>
              </a:ext>
            </a:extLst>
          </p:cNvPr>
          <p:cNvSpPr txBox="1">
            <a:spLocks noChangeArrowheads="1"/>
          </p:cNvSpPr>
          <p:nvPr/>
        </p:nvSpPr>
        <p:spPr bwMode="auto">
          <a:xfrm>
            <a:off x="914400" y="4343400"/>
            <a:ext cx="90678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3300">
                <a:solidFill>
                  <a:srgbClr val="FFCC00"/>
                </a:solidFill>
                <a:latin typeface=".VnVogue" pitchFamily="34" charset="0"/>
              </a:rPr>
              <a:t>- Nªu néi dung cña bµi.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9725"/>
                                        </p:tgtEl>
                                        <p:attrNameLst>
                                          <p:attrName>style.visibility</p:attrName>
                                        </p:attrNameLst>
                                      </p:cBhvr>
                                      <p:to>
                                        <p:strVal val="visible"/>
                                      </p:to>
                                    </p:set>
                                    <p:animEffect transition="in" filter="wipe(down)">
                                      <p:cBhvr>
                                        <p:cTn id="7" dur="580">
                                          <p:stCondLst>
                                            <p:cond delay="0"/>
                                          </p:stCondLst>
                                        </p:cTn>
                                        <p:tgtEl>
                                          <p:spTgt spid="29725"/>
                                        </p:tgtEl>
                                      </p:cBhvr>
                                    </p:animEffect>
                                    <p:anim calcmode="lin" valueType="num">
                                      <p:cBhvr>
                                        <p:cTn id="8" dur="1822" tmFilter="0,0; 0.14,0.36; 0.43,0.73; 0.71,0.91; 1.0,1.0">
                                          <p:stCondLst>
                                            <p:cond delay="0"/>
                                          </p:stCondLst>
                                        </p:cTn>
                                        <p:tgtEl>
                                          <p:spTgt spid="2972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972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972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972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9725"/>
                                        </p:tgtEl>
                                        <p:attrNameLst>
                                          <p:attrName>ppt_y</p:attrName>
                                        </p:attrNameLst>
                                      </p:cBhvr>
                                      <p:tavLst>
                                        <p:tav tm="0" fmla="#ppt_y-sin(pi*$)/81">
                                          <p:val>
                                            <p:fltVal val="0"/>
                                          </p:val>
                                        </p:tav>
                                        <p:tav tm="100000">
                                          <p:val>
                                            <p:fltVal val="1"/>
                                          </p:val>
                                        </p:tav>
                                      </p:tavLst>
                                    </p:anim>
                                    <p:animScale>
                                      <p:cBhvr>
                                        <p:cTn id="13" dur="26">
                                          <p:stCondLst>
                                            <p:cond delay="650"/>
                                          </p:stCondLst>
                                        </p:cTn>
                                        <p:tgtEl>
                                          <p:spTgt spid="29725"/>
                                        </p:tgtEl>
                                      </p:cBhvr>
                                      <p:to x="100000" y="60000"/>
                                    </p:animScale>
                                    <p:animScale>
                                      <p:cBhvr>
                                        <p:cTn id="14" dur="166" decel="50000">
                                          <p:stCondLst>
                                            <p:cond delay="676"/>
                                          </p:stCondLst>
                                        </p:cTn>
                                        <p:tgtEl>
                                          <p:spTgt spid="29725"/>
                                        </p:tgtEl>
                                      </p:cBhvr>
                                      <p:to x="100000" y="100000"/>
                                    </p:animScale>
                                    <p:animScale>
                                      <p:cBhvr>
                                        <p:cTn id="15" dur="26">
                                          <p:stCondLst>
                                            <p:cond delay="1312"/>
                                          </p:stCondLst>
                                        </p:cTn>
                                        <p:tgtEl>
                                          <p:spTgt spid="29725"/>
                                        </p:tgtEl>
                                      </p:cBhvr>
                                      <p:to x="100000" y="80000"/>
                                    </p:animScale>
                                    <p:animScale>
                                      <p:cBhvr>
                                        <p:cTn id="16" dur="166" decel="50000">
                                          <p:stCondLst>
                                            <p:cond delay="1338"/>
                                          </p:stCondLst>
                                        </p:cTn>
                                        <p:tgtEl>
                                          <p:spTgt spid="29725"/>
                                        </p:tgtEl>
                                      </p:cBhvr>
                                      <p:to x="100000" y="100000"/>
                                    </p:animScale>
                                    <p:animScale>
                                      <p:cBhvr>
                                        <p:cTn id="17" dur="26">
                                          <p:stCondLst>
                                            <p:cond delay="1642"/>
                                          </p:stCondLst>
                                        </p:cTn>
                                        <p:tgtEl>
                                          <p:spTgt spid="29725"/>
                                        </p:tgtEl>
                                      </p:cBhvr>
                                      <p:to x="100000" y="90000"/>
                                    </p:animScale>
                                    <p:animScale>
                                      <p:cBhvr>
                                        <p:cTn id="18" dur="166" decel="50000">
                                          <p:stCondLst>
                                            <p:cond delay="1668"/>
                                          </p:stCondLst>
                                        </p:cTn>
                                        <p:tgtEl>
                                          <p:spTgt spid="29725"/>
                                        </p:tgtEl>
                                      </p:cBhvr>
                                      <p:to x="100000" y="100000"/>
                                    </p:animScale>
                                    <p:animScale>
                                      <p:cBhvr>
                                        <p:cTn id="19" dur="26">
                                          <p:stCondLst>
                                            <p:cond delay="1808"/>
                                          </p:stCondLst>
                                        </p:cTn>
                                        <p:tgtEl>
                                          <p:spTgt spid="29725"/>
                                        </p:tgtEl>
                                      </p:cBhvr>
                                      <p:to x="100000" y="95000"/>
                                    </p:animScale>
                                    <p:animScale>
                                      <p:cBhvr>
                                        <p:cTn id="20" dur="166" decel="50000">
                                          <p:stCondLst>
                                            <p:cond delay="1834"/>
                                          </p:stCondLst>
                                        </p:cTn>
                                        <p:tgtEl>
                                          <p:spTgt spid="29725"/>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9735"/>
                                        </p:tgtEl>
                                        <p:attrNameLst>
                                          <p:attrName>style.visibility</p:attrName>
                                        </p:attrNameLst>
                                      </p:cBhvr>
                                      <p:to>
                                        <p:strVal val="visible"/>
                                      </p:to>
                                    </p:set>
                                    <p:animEffect transition="in" filter="checkerboard(across)">
                                      <p:cBhvr>
                                        <p:cTn id="25" dur="500"/>
                                        <p:tgtEl>
                                          <p:spTgt spid="2973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29726"/>
                                        </p:tgtEl>
                                        <p:attrNameLst>
                                          <p:attrName>style.visibility</p:attrName>
                                        </p:attrNameLst>
                                      </p:cBhvr>
                                      <p:to>
                                        <p:strVal val="visible"/>
                                      </p:to>
                                    </p:set>
                                    <p:animEffect transition="in" filter="checkerboard(across)">
                                      <p:cBhvr>
                                        <p:cTn id="30" dur="500"/>
                                        <p:tgtEl>
                                          <p:spTgt spid="2972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29732">
                                            <p:txEl>
                                              <p:pRg st="0" end="0"/>
                                            </p:txEl>
                                          </p:spTgt>
                                        </p:tgtEl>
                                        <p:attrNameLst>
                                          <p:attrName>style.visibility</p:attrName>
                                        </p:attrNameLst>
                                      </p:cBhvr>
                                      <p:to>
                                        <p:strVal val="visible"/>
                                      </p:to>
                                    </p:set>
                                    <p:anim calcmode="discrete" valueType="clr">
                                      <p:cBhvr override="childStyle">
                                        <p:cTn id="35" dur="80"/>
                                        <p:tgtEl>
                                          <p:spTgt spid="2973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9732">
                                            <p:txEl>
                                              <p:pRg st="0" end="0"/>
                                            </p:txEl>
                                          </p:spTgt>
                                        </p:tgtEl>
                                        <p:attrNameLst>
                                          <p:attrName>fillcolor</p:attrName>
                                        </p:attrNameLst>
                                      </p:cBhvr>
                                      <p:tavLst>
                                        <p:tav tm="0">
                                          <p:val>
                                            <p:clrVal>
                                              <a:schemeClr val="accent2"/>
                                            </p:clrVal>
                                          </p:val>
                                        </p:tav>
                                        <p:tav tm="50000">
                                          <p:val>
                                            <p:clrVal>
                                              <a:schemeClr val="hlink"/>
                                            </p:clrVal>
                                          </p:val>
                                        </p:tav>
                                      </p:tavLst>
                                    </p:anim>
                                    <p:set>
                                      <p:cBhvr>
                                        <p:cTn id="37" dur="80"/>
                                        <p:tgtEl>
                                          <p:spTgt spid="29732">
                                            <p:txEl>
                                              <p:pRg st="0" end="0"/>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29736"/>
                                        </p:tgtEl>
                                        <p:attrNameLst>
                                          <p:attrName>style.visibility</p:attrName>
                                        </p:attrNameLst>
                                      </p:cBhvr>
                                      <p:to>
                                        <p:strVal val="visible"/>
                                      </p:to>
                                    </p:set>
                                    <p:anim calcmode="discrete" valueType="clr">
                                      <p:cBhvr override="childStyle">
                                        <p:cTn id="42" dur="80"/>
                                        <p:tgtEl>
                                          <p:spTgt spid="29736"/>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29736"/>
                                        </p:tgtEl>
                                        <p:attrNameLst>
                                          <p:attrName>fillcolor</p:attrName>
                                        </p:attrNameLst>
                                      </p:cBhvr>
                                      <p:tavLst>
                                        <p:tav tm="0">
                                          <p:val>
                                            <p:clrVal>
                                              <a:schemeClr val="accent2"/>
                                            </p:clrVal>
                                          </p:val>
                                        </p:tav>
                                        <p:tav tm="50000">
                                          <p:val>
                                            <p:clrVal>
                                              <a:schemeClr val="hlink"/>
                                            </p:clrVal>
                                          </p:val>
                                        </p:tav>
                                      </p:tavLst>
                                    </p:anim>
                                    <p:set>
                                      <p:cBhvr>
                                        <p:cTn id="44" dur="80"/>
                                        <p:tgtEl>
                                          <p:spTgt spid="297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5" grpId="0"/>
      <p:bldP spid="29726" grpId="0" animBg="1"/>
      <p:bldP spid="29735" grpId="0"/>
      <p:bldP spid="297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778E0C09-F9DB-4714-8FC3-9A4A2EF548BD}"/>
              </a:ext>
            </a:extLst>
          </p:cNvPr>
          <p:cNvSpPr>
            <a:spLocks noGrp="1" noChangeArrowheads="1"/>
          </p:cNvSpPr>
          <p:nvPr>
            <p:ph type="title"/>
          </p:nvPr>
        </p:nvSpPr>
        <p:spPr/>
        <p:txBody>
          <a:bodyPr/>
          <a:lstStyle/>
          <a:p>
            <a:pPr eaLnBrk="1" hangingPunct="1"/>
            <a:endParaRPr lang="en-US" altLang="en-US"/>
          </a:p>
        </p:txBody>
      </p:sp>
      <p:sp>
        <p:nvSpPr>
          <p:cNvPr id="3075" name="Rectangle 3">
            <a:extLst>
              <a:ext uri="{FF2B5EF4-FFF2-40B4-BE49-F238E27FC236}">
                <a16:creationId xmlns:a16="http://schemas.microsoft.com/office/drawing/2014/main" xmlns="" id="{5390C880-ED42-48D5-BE04-8F9039AAA53B}"/>
              </a:ext>
            </a:extLst>
          </p:cNvPr>
          <p:cNvSpPr>
            <a:spLocks noGrp="1" noChangeArrowheads="1"/>
          </p:cNvSpPr>
          <p:nvPr>
            <p:ph type="body" idx="1"/>
          </p:nvPr>
        </p:nvSpPr>
        <p:spPr/>
        <p:txBody>
          <a:bodyPr/>
          <a:lstStyle/>
          <a:p>
            <a:pPr eaLnBrk="1" hangingPunct="1"/>
            <a:endParaRPr lang="en-US" altLang="en-US"/>
          </a:p>
        </p:txBody>
      </p:sp>
      <p:sp>
        <p:nvSpPr>
          <p:cNvPr id="3076" name="Rectangle 4">
            <a:extLst>
              <a:ext uri="{FF2B5EF4-FFF2-40B4-BE49-F238E27FC236}">
                <a16:creationId xmlns:a16="http://schemas.microsoft.com/office/drawing/2014/main" xmlns="" id="{B0E48543-F31C-486F-8B37-2C24424D0FAA}"/>
              </a:ext>
            </a:extLst>
          </p:cNvPr>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6000" u="sng">
              <a:solidFill>
                <a:srgbClr val="0000FF"/>
              </a:solidFill>
              <a:latin typeface=".VnVogue" pitchFamily="34" charset="0"/>
            </a:endParaRPr>
          </a:p>
          <a:p>
            <a:pPr algn="ctr"/>
            <a:endParaRPr lang="en-US" altLang="en-US" sz="6000">
              <a:latin typeface=".VnVogue" pitchFamily="34" charset="0"/>
            </a:endParaRPr>
          </a:p>
        </p:txBody>
      </p:sp>
      <p:pic>
        <p:nvPicPr>
          <p:cNvPr id="3080" name="Picture 8" descr="IND_003">
            <a:extLst>
              <a:ext uri="{FF2B5EF4-FFF2-40B4-BE49-F238E27FC236}">
                <a16:creationId xmlns:a16="http://schemas.microsoft.com/office/drawing/2014/main" xmlns="" id="{2F154C52-9DD5-4D71-A1FA-9DD916E8C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91150"/>
            <a:ext cx="19050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descr="IND_003">
            <a:extLst>
              <a:ext uri="{FF2B5EF4-FFF2-40B4-BE49-F238E27FC236}">
                <a16:creationId xmlns:a16="http://schemas.microsoft.com/office/drawing/2014/main" xmlns="" id="{63F49B6E-5D21-4DA6-A570-971AB5A9CB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5391150"/>
            <a:ext cx="19050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7" name="AutoShape 11">
            <a:extLst>
              <a:ext uri="{FF2B5EF4-FFF2-40B4-BE49-F238E27FC236}">
                <a16:creationId xmlns:a16="http://schemas.microsoft.com/office/drawing/2014/main" xmlns="" id="{A65CBC33-EBA5-44C1-8D95-35C034C8C847}"/>
              </a:ext>
            </a:extLst>
          </p:cNvPr>
          <p:cNvSpPr>
            <a:spLocks noChangeArrowheads="1"/>
          </p:cNvSpPr>
          <p:nvPr/>
        </p:nvSpPr>
        <p:spPr bwMode="auto">
          <a:xfrm>
            <a:off x="4267200" y="304800"/>
            <a:ext cx="457200" cy="457200"/>
          </a:xfrm>
          <a:prstGeom prst="star5">
            <a:avLst/>
          </a:prstGeom>
          <a:solidFill>
            <a:srgbClr val="FF00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88" name="AutoShape 12">
            <a:extLst>
              <a:ext uri="{FF2B5EF4-FFF2-40B4-BE49-F238E27FC236}">
                <a16:creationId xmlns:a16="http://schemas.microsoft.com/office/drawing/2014/main" xmlns="" id="{576E7268-8A25-42F7-9C8C-CBC639687879}"/>
              </a:ext>
            </a:extLst>
          </p:cNvPr>
          <p:cNvSpPr>
            <a:spLocks noChangeArrowheads="1"/>
          </p:cNvSpPr>
          <p:nvPr/>
        </p:nvSpPr>
        <p:spPr bwMode="auto">
          <a:xfrm>
            <a:off x="6248400" y="304800"/>
            <a:ext cx="457200" cy="381000"/>
          </a:xfrm>
          <a:prstGeom prst="star5">
            <a:avLst/>
          </a:prstGeom>
          <a:solidFill>
            <a:srgbClr val="FF00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89" name="AutoShape 13">
            <a:extLst>
              <a:ext uri="{FF2B5EF4-FFF2-40B4-BE49-F238E27FC236}">
                <a16:creationId xmlns:a16="http://schemas.microsoft.com/office/drawing/2014/main" xmlns="" id="{655A1936-9E4E-4752-8E16-DC9A125C92C2}"/>
              </a:ext>
            </a:extLst>
          </p:cNvPr>
          <p:cNvSpPr>
            <a:spLocks noChangeArrowheads="1"/>
          </p:cNvSpPr>
          <p:nvPr/>
        </p:nvSpPr>
        <p:spPr bwMode="auto">
          <a:xfrm>
            <a:off x="8001000" y="304800"/>
            <a:ext cx="457200" cy="381000"/>
          </a:xfrm>
          <a:prstGeom prst="star5">
            <a:avLst/>
          </a:prstGeom>
          <a:solidFill>
            <a:srgbClr val="FF00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0" name="AutoShape 14">
            <a:extLst>
              <a:ext uri="{FF2B5EF4-FFF2-40B4-BE49-F238E27FC236}">
                <a16:creationId xmlns:a16="http://schemas.microsoft.com/office/drawing/2014/main" xmlns="" id="{50F59C52-EBBE-4DEE-B654-44E373EA73F8}"/>
              </a:ext>
            </a:extLst>
          </p:cNvPr>
          <p:cNvSpPr>
            <a:spLocks noChangeArrowheads="1"/>
          </p:cNvSpPr>
          <p:nvPr/>
        </p:nvSpPr>
        <p:spPr bwMode="auto">
          <a:xfrm>
            <a:off x="457200" y="304800"/>
            <a:ext cx="533400" cy="457200"/>
          </a:xfrm>
          <a:prstGeom prst="star5">
            <a:avLst/>
          </a:prstGeom>
          <a:solidFill>
            <a:srgbClr val="FF00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1" name="AutoShape 15">
            <a:extLst>
              <a:ext uri="{FF2B5EF4-FFF2-40B4-BE49-F238E27FC236}">
                <a16:creationId xmlns:a16="http://schemas.microsoft.com/office/drawing/2014/main" xmlns="" id="{A08708BC-A133-4A5B-A604-90D534C46094}"/>
              </a:ext>
            </a:extLst>
          </p:cNvPr>
          <p:cNvSpPr>
            <a:spLocks noChangeArrowheads="1"/>
          </p:cNvSpPr>
          <p:nvPr/>
        </p:nvSpPr>
        <p:spPr bwMode="auto">
          <a:xfrm>
            <a:off x="2438400" y="304800"/>
            <a:ext cx="457200" cy="457200"/>
          </a:xfrm>
          <a:prstGeom prst="star5">
            <a:avLst/>
          </a:prstGeom>
          <a:solidFill>
            <a:srgbClr val="FF00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2" name="AutoShape 16">
            <a:extLst>
              <a:ext uri="{FF2B5EF4-FFF2-40B4-BE49-F238E27FC236}">
                <a16:creationId xmlns:a16="http://schemas.microsoft.com/office/drawing/2014/main" xmlns="" id="{DF469204-3D8D-4688-B597-97E1DDCD4824}"/>
              </a:ext>
            </a:extLst>
          </p:cNvPr>
          <p:cNvSpPr>
            <a:spLocks noChangeArrowheads="1"/>
          </p:cNvSpPr>
          <p:nvPr/>
        </p:nvSpPr>
        <p:spPr bwMode="auto">
          <a:xfrm>
            <a:off x="1447800" y="304800"/>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3" name="AutoShape 17">
            <a:extLst>
              <a:ext uri="{FF2B5EF4-FFF2-40B4-BE49-F238E27FC236}">
                <a16:creationId xmlns:a16="http://schemas.microsoft.com/office/drawing/2014/main" xmlns="" id="{41494E82-9CD6-46FC-A9BA-727B9C37CFE2}"/>
              </a:ext>
            </a:extLst>
          </p:cNvPr>
          <p:cNvSpPr>
            <a:spLocks noChangeArrowheads="1"/>
          </p:cNvSpPr>
          <p:nvPr/>
        </p:nvSpPr>
        <p:spPr bwMode="auto">
          <a:xfrm>
            <a:off x="3429000" y="304800"/>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4" name="AutoShape 18">
            <a:extLst>
              <a:ext uri="{FF2B5EF4-FFF2-40B4-BE49-F238E27FC236}">
                <a16:creationId xmlns:a16="http://schemas.microsoft.com/office/drawing/2014/main" xmlns="" id="{533CC3EC-85CD-4F8A-93DB-1ACB326195A2}"/>
              </a:ext>
            </a:extLst>
          </p:cNvPr>
          <p:cNvSpPr>
            <a:spLocks noChangeArrowheads="1"/>
          </p:cNvSpPr>
          <p:nvPr/>
        </p:nvSpPr>
        <p:spPr bwMode="auto">
          <a:xfrm>
            <a:off x="7162800" y="304800"/>
            <a:ext cx="4572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50195" name="AutoShape 19">
            <a:extLst>
              <a:ext uri="{FF2B5EF4-FFF2-40B4-BE49-F238E27FC236}">
                <a16:creationId xmlns:a16="http://schemas.microsoft.com/office/drawing/2014/main" xmlns="" id="{18B73484-5115-45C8-BC07-762D11C7BB42}"/>
              </a:ext>
            </a:extLst>
          </p:cNvPr>
          <p:cNvSpPr>
            <a:spLocks noChangeArrowheads="1"/>
          </p:cNvSpPr>
          <p:nvPr/>
        </p:nvSpPr>
        <p:spPr bwMode="auto">
          <a:xfrm>
            <a:off x="5257800" y="304800"/>
            <a:ext cx="4572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atin typeface="Arial" charset="0"/>
            </a:endParaRPr>
          </a:p>
        </p:txBody>
      </p:sp>
      <p:pic>
        <p:nvPicPr>
          <p:cNvPr id="3092" name="Picture 20" descr="1217290629_Chuvanan">
            <a:extLst>
              <a:ext uri="{FF2B5EF4-FFF2-40B4-BE49-F238E27FC236}">
                <a16:creationId xmlns:a16="http://schemas.microsoft.com/office/drawing/2014/main" xmlns="" id="{C58DB357-2565-4AA3-9085-50F99CB19C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990600"/>
            <a:ext cx="3786188" cy="4876800"/>
          </a:xfrm>
          <a:prstGeom prst="rect">
            <a:avLst/>
          </a:prstGeom>
          <a:noFill/>
          <a:ln w="57150">
            <a:solidFill>
              <a:srgbClr val="FFCC00"/>
            </a:solidFill>
            <a:miter lim="800000"/>
            <a:headEnd/>
            <a:tailEnd/>
          </a:ln>
          <a:extLst>
            <a:ext uri="{909E8E84-426E-40DD-AFC4-6F175D3DCCD1}">
              <a14:hiddenFill xmlns:a14="http://schemas.microsoft.com/office/drawing/2010/main">
                <a:solidFill>
                  <a:srgbClr val="FFFFFF"/>
                </a:solidFill>
              </a14:hiddenFill>
            </a:ext>
          </a:extLst>
        </p:spPr>
      </p:pic>
      <p:sp>
        <p:nvSpPr>
          <p:cNvPr id="3093" name="Text Box 21">
            <a:extLst>
              <a:ext uri="{FF2B5EF4-FFF2-40B4-BE49-F238E27FC236}">
                <a16:creationId xmlns:a16="http://schemas.microsoft.com/office/drawing/2014/main" xmlns="" id="{B6685E09-EB99-43E9-A812-BB5C4C428692}"/>
              </a:ext>
            </a:extLst>
          </p:cNvPr>
          <p:cNvSpPr txBox="1">
            <a:spLocks noChangeArrowheads="1"/>
          </p:cNvSpPr>
          <p:nvPr/>
        </p:nvSpPr>
        <p:spPr bwMode="auto">
          <a:xfrm>
            <a:off x="2514600" y="617220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a:solidFill>
                  <a:schemeClr val="bg1"/>
                </a:solidFill>
              </a:rPr>
              <a:t>Cụ giáo Chu ( 1292 – 1370)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nodeType="withEffect">
                                  <p:stCondLst>
                                    <p:cond delay="0"/>
                                  </p:stCondLst>
                                  <p:endCondLst>
                                    <p:cond evt="onNext" delay="0">
                                      <p:tgtEl>
                                        <p:sldTgt/>
                                      </p:tgtEl>
                                    </p:cond>
                                  </p:endCondLst>
                                  <p:childTnLst>
                                    <p:animRot by="21600000">
                                      <p:cBhvr>
                                        <p:cTn id="6" dur="2000" fill="hold"/>
                                        <p:tgtEl>
                                          <p:spTgt spid="50190"/>
                                        </p:tgtEl>
                                        <p:attrNameLst>
                                          <p:attrName>r</p:attrName>
                                        </p:attrNameLst>
                                      </p:cBhvr>
                                    </p:animRot>
                                  </p:childTnLst>
                                </p:cTn>
                              </p:par>
                              <p:par>
                                <p:cTn id="7" presetID="8" presetClass="emph" presetSubtype="0" repeatCount="indefinite" fill="hold" nodeType="withEffect">
                                  <p:stCondLst>
                                    <p:cond delay="0"/>
                                  </p:stCondLst>
                                  <p:endCondLst>
                                    <p:cond evt="onNext" delay="0">
                                      <p:tgtEl>
                                        <p:sldTgt/>
                                      </p:tgtEl>
                                    </p:cond>
                                  </p:endCondLst>
                                  <p:childTnLst>
                                    <p:animRot by="21600000">
                                      <p:cBhvr>
                                        <p:cTn id="8" dur="2000" fill="hold"/>
                                        <p:tgtEl>
                                          <p:spTgt spid="50192"/>
                                        </p:tgtEl>
                                        <p:attrNameLst>
                                          <p:attrName>r</p:attrName>
                                        </p:attrNameLst>
                                      </p:cBhvr>
                                    </p:animRot>
                                  </p:childTnLst>
                                </p:cTn>
                              </p:par>
                              <p:par>
                                <p:cTn id="9" presetID="8" presetClass="emph" presetSubtype="0" repeatCount="indefinite" fill="hold" nodeType="withEffect">
                                  <p:stCondLst>
                                    <p:cond delay="0"/>
                                  </p:stCondLst>
                                  <p:endCondLst>
                                    <p:cond evt="onNext" delay="0">
                                      <p:tgtEl>
                                        <p:sldTgt/>
                                      </p:tgtEl>
                                    </p:cond>
                                  </p:endCondLst>
                                  <p:childTnLst>
                                    <p:animRot by="21600000">
                                      <p:cBhvr>
                                        <p:cTn id="10" dur="2000" fill="hold"/>
                                        <p:tgtEl>
                                          <p:spTgt spid="50191"/>
                                        </p:tgtEl>
                                        <p:attrNameLst>
                                          <p:attrName>r</p:attrName>
                                        </p:attrNameLst>
                                      </p:cBhvr>
                                    </p:animRot>
                                  </p:childTnLst>
                                </p:cTn>
                              </p:par>
                              <p:par>
                                <p:cTn id="11" presetID="8" presetClass="emph" presetSubtype="0" repeatCount="indefinite" fill="hold" nodeType="withEffect">
                                  <p:stCondLst>
                                    <p:cond delay="0"/>
                                  </p:stCondLst>
                                  <p:endCondLst>
                                    <p:cond evt="onNext" delay="0">
                                      <p:tgtEl>
                                        <p:sldTgt/>
                                      </p:tgtEl>
                                    </p:cond>
                                  </p:endCondLst>
                                  <p:childTnLst>
                                    <p:animRot by="21600000">
                                      <p:cBhvr>
                                        <p:cTn id="12" dur="2000" fill="hold"/>
                                        <p:tgtEl>
                                          <p:spTgt spid="50193"/>
                                        </p:tgtEl>
                                        <p:attrNameLst>
                                          <p:attrName>r</p:attrName>
                                        </p:attrNameLst>
                                      </p:cBhvr>
                                    </p:animRot>
                                  </p:childTnLst>
                                </p:cTn>
                              </p:par>
                              <p:par>
                                <p:cTn id="13" presetID="8" presetClass="emph" presetSubtype="0" repeatCount="indefinite" fill="hold" nodeType="withEffect">
                                  <p:stCondLst>
                                    <p:cond delay="0"/>
                                  </p:stCondLst>
                                  <p:endCondLst>
                                    <p:cond evt="onNext" delay="0">
                                      <p:tgtEl>
                                        <p:sldTgt/>
                                      </p:tgtEl>
                                    </p:cond>
                                  </p:endCondLst>
                                  <p:childTnLst>
                                    <p:animRot by="21600000">
                                      <p:cBhvr>
                                        <p:cTn id="14" dur="2000" fill="hold"/>
                                        <p:tgtEl>
                                          <p:spTgt spid="50187"/>
                                        </p:tgtEl>
                                        <p:attrNameLst>
                                          <p:attrName>r</p:attrName>
                                        </p:attrNameLst>
                                      </p:cBhvr>
                                    </p:animRot>
                                  </p:childTnLst>
                                </p:cTn>
                              </p:par>
                              <p:par>
                                <p:cTn id="15" presetID="8" presetClass="emph" presetSubtype="0" repeatCount="indefinite" fill="hold" nodeType="withEffect">
                                  <p:stCondLst>
                                    <p:cond delay="0"/>
                                  </p:stCondLst>
                                  <p:endCondLst>
                                    <p:cond evt="onNext" delay="0">
                                      <p:tgtEl>
                                        <p:sldTgt/>
                                      </p:tgtEl>
                                    </p:cond>
                                  </p:endCondLst>
                                  <p:childTnLst>
                                    <p:animRot by="21600000">
                                      <p:cBhvr>
                                        <p:cTn id="16" dur="2000" fill="hold"/>
                                        <p:tgtEl>
                                          <p:spTgt spid="50195"/>
                                        </p:tgtEl>
                                        <p:attrNameLst>
                                          <p:attrName>r</p:attrName>
                                        </p:attrNameLst>
                                      </p:cBhvr>
                                    </p:animRot>
                                  </p:childTnLst>
                                </p:cTn>
                              </p:par>
                              <p:par>
                                <p:cTn id="17" presetID="8" presetClass="emph" presetSubtype="0" repeatCount="indefinite" fill="hold" nodeType="withEffect">
                                  <p:stCondLst>
                                    <p:cond delay="0"/>
                                  </p:stCondLst>
                                  <p:endCondLst>
                                    <p:cond evt="onNext" delay="0">
                                      <p:tgtEl>
                                        <p:sldTgt/>
                                      </p:tgtEl>
                                    </p:cond>
                                  </p:endCondLst>
                                  <p:childTnLst>
                                    <p:animRot by="21600000">
                                      <p:cBhvr>
                                        <p:cTn id="18" dur="2000" fill="hold"/>
                                        <p:tgtEl>
                                          <p:spTgt spid="50188"/>
                                        </p:tgtEl>
                                        <p:attrNameLst>
                                          <p:attrName>r</p:attrName>
                                        </p:attrNameLst>
                                      </p:cBhvr>
                                    </p:animRot>
                                  </p:childTnLst>
                                </p:cTn>
                              </p:par>
                              <p:par>
                                <p:cTn id="19" presetID="8" presetClass="emph" presetSubtype="0" repeatCount="indefinite" fill="hold" nodeType="withEffect">
                                  <p:stCondLst>
                                    <p:cond delay="0"/>
                                  </p:stCondLst>
                                  <p:endCondLst>
                                    <p:cond evt="onNext" delay="0">
                                      <p:tgtEl>
                                        <p:sldTgt/>
                                      </p:tgtEl>
                                    </p:cond>
                                  </p:endCondLst>
                                  <p:childTnLst>
                                    <p:animRot by="21600000">
                                      <p:cBhvr>
                                        <p:cTn id="20" dur="2000" fill="hold"/>
                                        <p:tgtEl>
                                          <p:spTgt spid="50194"/>
                                        </p:tgtEl>
                                        <p:attrNameLst>
                                          <p:attrName>r</p:attrName>
                                        </p:attrNameLst>
                                      </p:cBhvr>
                                    </p:animRot>
                                  </p:childTnLst>
                                </p:cTn>
                              </p:par>
                              <p:par>
                                <p:cTn id="21" presetID="8" presetClass="emph" presetSubtype="0" repeatCount="indefinite" fill="hold" nodeType="withEffect">
                                  <p:stCondLst>
                                    <p:cond delay="0"/>
                                  </p:stCondLst>
                                  <p:endCondLst>
                                    <p:cond evt="onNext" delay="0">
                                      <p:tgtEl>
                                        <p:sldTgt/>
                                      </p:tgtEl>
                                    </p:cond>
                                  </p:endCondLst>
                                  <p:childTnLst>
                                    <p:animRot by="21600000">
                                      <p:cBhvr>
                                        <p:cTn id="22" dur="2000" fill="hold"/>
                                        <p:tgtEl>
                                          <p:spTgt spid="5018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036C9F4-86C9-4FD9-A366-9C815606762A}"/>
              </a:ext>
            </a:extLst>
          </p:cNvPr>
          <p:cNvSpPr>
            <a:spLocks noGrp="1" noChangeArrowheads="1"/>
          </p:cNvSpPr>
          <p:nvPr>
            <p:ph type="title"/>
          </p:nvPr>
        </p:nvSpPr>
        <p:spPr/>
        <p:txBody>
          <a:bodyPr/>
          <a:lstStyle/>
          <a:p>
            <a:pPr eaLnBrk="1" hangingPunct="1"/>
            <a:endParaRPr lang="en-US" altLang="en-US"/>
          </a:p>
        </p:txBody>
      </p:sp>
      <p:sp>
        <p:nvSpPr>
          <p:cNvPr id="4099" name="Rectangle 3">
            <a:extLst>
              <a:ext uri="{FF2B5EF4-FFF2-40B4-BE49-F238E27FC236}">
                <a16:creationId xmlns:a16="http://schemas.microsoft.com/office/drawing/2014/main" xmlns="" id="{7C29CA65-0915-4AF4-9555-C07DC126ECB9}"/>
              </a:ext>
            </a:extLst>
          </p:cNvPr>
          <p:cNvSpPr>
            <a:spLocks noGrp="1" noChangeArrowheads="1"/>
          </p:cNvSpPr>
          <p:nvPr>
            <p:ph type="body" idx="1"/>
          </p:nvPr>
        </p:nvSpPr>
        <p:spPr/>
        <p:txBody>
          <a:bodyPr/>
          <a:lstStyle/>
          <a:p>
            <a:pPr eaLnBrk="1" hangingPunct="1"/>
            <a:endParaRPr lang="en-US" altLang="en-US"/>
          </a:p>
        </p:txBody>
      </p:sp>
      <p:sp>
        <p:nvSpPr>
          <p:cNvPr id="4100" name="Rectangle 4">
            <a:extLst>
              <a:ext uri="{FF2B5EF4-FFF2-40B4-BE49-F238E27FC236}">
                <a16:creationId xmlns:a16="http://schemas.microsoft.com/office/drawing/2014/main" xmlns="" id="{A62EAFDF-6F0E-42A5-9143-509BC45DBE90}"/>
              </a:ext>
            </a:extLst>
          </p:cNvPr>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6000" u="sng">
              <a:solidFill>
                <a:srgbClr val="0000FF"/>
              </a:solidFill>
              <a:latin typeface=".VnVogue" pitchFamily="34" charset="0"/>
            </a:endParaRPr>
          </a:p>
          <a:p>
            <a:pPr algn="ctr"/>
            <a:endParaRPr lang="en-US" altLang="en-US" sz="6000">
              <a:latin typeface=".VnVogue" pitchFamily="34" charset="0"/>
            </a:endParaRPr>
          </a:p>
        </p:txBody>
      </p:sp>
      <p:pic>
        <p:nvPicPr>
          <p:cNvPr id="4104" name="Picture 8" descr="IND_003">
            <a:extLst>
              <a:ext uri="{FF2B5EF4-FFF2-40B4-BE49-F238E27FC236}">
                <a16:creationId xmlns:a16="http://schemas.microsoft.com/office/drawing/2014/main" xmlns="" id="{37CBE472-FB5E-452C-BC1C-7C9D020DFD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1000" y="5975350"/>
            <a:ext cx="9906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IND_003">
            <a:extLst>
              <a:ext uri="{FF2B5EF4-FFF2-40B4-BE49-F238E27FC236}">
                <a16:creationId xmlns:a16="http://schemas.microsoft.com/office/drawing/2014/main" xmlns="" id="{BBBAE151-D72A-483E-A526-0A704B92D2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043613"/>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0" descr="IND_003">
            <a:extLst>
              <a:ext uri="{FF2B5EF4-FFF2-40B4-BE49-F238E27FC236}">
                <a16:creationId xmlns:a16="http://schemas.microsoft.com/office/drawing/2014/main" xmlns="" id="{4A2CC638-1286-46AF-9476-7EB31BE4528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1" descr="IND_003">
            <a:extLst>
              <a:ext uri="{FF2B5EF4-FFF2-40B4-BE49-F238E27FC236}">
                <a16:creationId xmlns:a16="http://schemas.microsoft.com/office/drawing/2014/main" xmlns="" id="{7CC1DDF1-31B8-4C3E-AABC-8BA92DDFA1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5840413"/>
            <a:ext cx="1143000"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2" descr="IND_003">
            <a:extLst>
              <a:ext uri="{FF2B5EF4-FFF2-40B4-BE49-F238E27FC236}">
                <a16:creationId xmlns:a16="http://schemas.microsoft.com/office/drawing/2014/main" xmlns="" id="{3635BBB1-AF8B-42E3-83E1-8CF5108588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43" name="Text Box 27">
            <a:extLst>
              <a:ext uri="{FF2B5EF4-FFF2-40B4-BE49-F238E27FC236}">
                <a16:creationId xmlns:a16="http://schemas.microsoft.com/office/drawing/2014/main" xmlns="" id="{C64DCEA2-DC01-47AD-B30D-357BB42ED471}"/>
              </a:ext>
            </a:extLst>
          </p:cNvPr>
          <p:cNvSpPr txBox="1">
            <a:spLocks noChangeArrowheads="1"/>
          </p:cNvSpPr>
          <p:nvPr/>
        </p:nvSpPr>
        <p:spPr bwMode="auto">
          <a:xfrm>
            <a:off x="6400800" y="19050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i="1">
                <a:solidFill>
                  <a:srgbClr val="FF0000"/>
                </a:solidFill>
              </a:rPr>
              <a:t>Theo  HÀ ÂN</a:t>
            </a:r>
          </a:p>
        </p:txBody>
      </p:sp>
      <p:sp>
        <p:nvSpPr>
          <p:cNvPr id="4111" name="Text Box 29">
            <a:extLst>
              <a:ext uri="{FF2B5EF4-FFF2-40B4-BE49-F238E27FC236}">
                <a16:creationId xmlns:a16="http://schemas.microsoft.com/office/drawing/2014/main" xmlns="" id="{5486CAC3-9E69-488D-AC55-54DF2A842626}"/>
              </a:ext>
            </a:extLst>
          </p:cNvPr>
          <p:cNvSpPr txBox="1">
            <a:spLocks noChangeArrowheads="1"/>
          </p:cNvSpPr>
          <p:nvPr/>
        </p:nvSpPr>
        <p:spPr bwMode="auto">
          <a:xfrm>
            <a:off x="250825" y="31924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endParaRPr lang="en-US" altLang="en-US" sz="1800"/>
          </a:p>
        </p:txBody>
      </p:sp>
      <p:sp>
        <p:nvSpPr>
          <p:cNvPr id="4112" name="Line 37">
            <a:extLst>
              <a:ext uri="{FF2B5EF4-FFF2-40B4-BE49-F238E27FC236}">
                <a16:creationId xmlns:a16="http://schemas.microsoft.com/office/drawing/2014/main" xmlns="" id="{92E5F5D4-25E9-44CC-BEF1-7DCCE7C39FF3}"/>
              </a:ext>
            </a:extLst>
          </p:cNvPr>
          <p:cNvSpPr>
            <a:spLocks noChangeShapeType="1"/>
          </p:cNvSpPr>
          <p:nvPr/>
        </p:nvSpPr>
        <p:spPr bwMode="auto">
          <a:xfrm>
            <a:off x="2819400" y="5486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Text Box 39">
            <a:extLst>
              <a:ext uri="{FF2B5EF4-FFF2-40B4-BE49-F238E27FC236}">
                <a16:creationId xmlns:a16="http://schemas.microsoft.com/office/drawing/2014/main" xmlns="" id="{38877BCB-7EA6-4AED-B660-1DB41C0F710C}"/>
              </a:ext>
            </a:extLst>
          </p:cNvPr>
          <p:cNvSpPr txBox="1">
            <a:spLocks noChangeArrowheads="1"/>
          </p:cNvSpPr>
          <p:nvPr/>
        </p:nvSpPr>
        <p:spPr bwMode="auto">
          <a:xfrm>
            <a:off x="3505200" y="8382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34857" name="WordArt 41">
            <a:extLst>
              <a:ext uri="{FF2B5EF4-FFF2-40B4-BE49-F238E27FC236}">
                <a16:creationId xmlns:a16="http://schemas.microsoft.com/office/drawing/2014/main" xmlns="" id="{E01E4FE1-559D-4783-9595-8ED311FF83E6}"/>
              </a:ext>
            </a:extLst>
          </p:cNvPr>
          <p:cNvSpPr>
            <a:spLocks noChangeArrowheads="1" noChangeShapeType="1" noTextEdit="1"/>
          </p:cNvSpPr>
          <p:nvPr/>
        </p:nvSpPr>
        <p:spPr bwMode="auto">
          <a:xfrm rot="273019">
            <a:off x="2667000" y="1295400"/>
            <a:ext cx="3352800" cy="8382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00000" scaled="1"/>
                </a:gradFill>
                <a:effectLst>
                  <a:outerShdw dist="53882" dir="2700000" algn="ctr" rotWithShape="0">
                    <a:srgbClr val="9999FF">
                      <a:alpha val="79999"/>
                    </a:srgbClr>
                  </a:outerShdw>
                </a:effectLst>
                <a:latin typeface=".VnMemorandumH"/>
              </a:rPr>
              <a:t>NghÜa thÇy trß</a:t>
            </a:r>
          </a:p>
        </p:txBody>
      </p:sp>
      <p:sp>
        <p:nvSpPr>
          <p:cNvPr id="34862" name="Text Box 46">
            <a:extLst>
              <a:ext uri="{FF2B5EF4-FFF2-40B4-BE49-F238E27FC236}">
                <a16:creationId xmlns:a16="http://schemas.microsoft.com/office/drawing/2014/main" xmlns="" id="{5EF8D304-A15E-4FA6-AF72-0A8CABFA04D5}"/>
              </a:ext>
            </a:extLst>
          </p:cNvPr>
          <p:cNvSpPr txBox="1">
            <a:spLocks noChangeArrowheads="1"/>
          </p:cNvSpPr>
          <p:nvPr/>
        </p:nvSpPr>
        <p:spPr bwMode="auto">
          <a:xfrm>
            <a:off x="1295400" y="38862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a:t> </a:t>
            </a:r>
          </a:p>
        </p:txBody>
      </p:sp>
      <p:sp>
        <p:nvSpPr>
          <p:cNvPr id="34864" name="Text Box 48">
            <a:extLst>
              <a:ext uri="{FF2B5EF4-FFF2-40B4-BE49-F238E27FC236}">
                <a16:creationId xmlns:a16="http://schemas.microsoft.com/office/drawing/2014/main" xmlns="" id="{66F7035B-7F57-462B-B63F-86E311789CF7}"/>
              </a:ext>
            </a:extLst>
          </p:cNvPr>
          <p:cNvSpPr txBox="1">
            <a:spLocks noChangeArrowheads="1"/>
          </p:cNvSpPr>
          <p:nvPr/>
        </p:nvSpPr>
        <p:spPr bwMode="auto">
          <a:xfrm>
            <a:off x="381000" y="5334000"/>
            <a:ext cx="26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a:t>.</a:t>
            </a:r>
          </a:p>
        </p:txBody>
      </p:sp>
      <p:sp>
        <p:nvSpPr>
          <p:cNvPr id="34865" name="Text Box 49">
            <a:extLst>
              <a:ext uri="{FF2B5EF4-FFF2-40B4-BE49-F238E27FC236}">
                <a16:creationId xmlns:a16="http://schemas.microsoft.com/office/drawing/2014/main" xmlns="" id="{AB95983E-B5C3-4D9E-974D-5EE7B7A56F41}"/>
              </a:ext>
            </a:extLst>
          </p:cNvPr>
          <p:cNvSpPr txBox="1">
            <a:spLocks noChangeArrowheads="1"/>
          </p:cNvSpPr>
          <p:nvPr/>
        </p:nvSpPr>
        <p:spPr bwMode="auto">
          <a:xfrm>
            <a:off x="762000" y="2757488"/>
            <a:ext cx="7898894"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Aft>
                <a:spcPts val="1200"/>
              </a:spcAft>
            </a:pPr>
            <a:r>
              <a:rPr lang="en-US" altLang="en-US" sz="3200">
                <a:solidFill>
                  <a:srgbClr val="FF0066"/>
                </a:solidFill>
                <a:latin typeface="Times New Roman" panose="02020603050405020304" pitchFamily="18" charset="0"/>
                <a:cs typeface="Times New Roman" panose="02020603050405020304" pitchFamily="18" charset="0"/>
              </a:rPr>
              <a:t>Bài chia làm 3 đoạn:</a:t>
            </a:r>
          </a:p>
          <a:p>
            <a:pPr algn="just" eaLnBrk="1" hangingPunct="1">
              <a:spcAft>
                <a:spcPts val="1200"/>
              </a:spcAft>
            </a:pPr>
            <a:r>
              <a:rPr lang="en-US" altLang="en-US" sz="3200" b="1">
                <a:solidFill>
                  <a:srgbClr val="6600FF"/>
                </a:solidFill>
                <a:latin typeface="Times New Roman" panose="02020603050405020304" pitchFamily="18" charset="0"/>
                <a:cs typeface="Times New Roman" panose="02020603050405020304" pitchFamily="18" charset="0"/>
              </a:rPr>
              <a:t>- Đoạn 1: Từ sáng sớm… mang ơn rất nặng.</a:t>
            </a:r>
          </a:p>
          <a:p>
            <a:pPr algn="just" eaLnBrk="1" hangingPunct="1">
              <a:spcAft>
                <a:spcPts val="1200"/>
              </a:spcAft>
              <a:buFontTx/>
              <a:buChar char="-"/>
            </a:pPr>
            <a:r>
              <a:rPr lang="en-US" altLang="en-US" sz="3200" b="1">
                <a:solidFill>
                  <a:srgbClr val="6600FF"/>
                </a:solidFill>
                <a:latin typeface="Times New Roman" panose="02020603050405020304" pitchFamily="18" charset="0"/>
                <a:cs typeface="Times New Roman" panose="02020603050405020304" pitchFamily="18" charset="0"/>
              </a:rPr>
              <a:t> Đoạn 2: Các môn sinh… tạ ơn thầy.</a:t>
            </a:r>
          </a:p>
          <a:p>
            <a:pPr algn="just" eaLnBrk="1" hangingPunct="1">
              <a:spcAft>
                <a:spcPts val="1200"/>
              </a:spcAft>
              <a:buFontTx/>
              <a:buChar char="-"/>
            </a:pPr>
            <a:r>
              <a:rPr lang="en-US" altLang="en-US" sz="3200" b="1">
                <a:solidFill>
                  <a:srgbClr val="6600FF"/>
                </a:solidFill>
                <a:latin typeface="Times New Roman" panose="02020603050405020304" pitchFamily="18" charset="0"/>
                <a:cs typeface="Times New Roman" panose="02020603050405020304" pitchFamily="18" charset="0"/>
              </a:rPr>
              <a:t> Đoạn 3: Cụ già tóc bạc… nghĩa thầy trò.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4857"/>
                                        </p:tgtEl>
                                        <p:attrNameLst>
                                          <p:attrName>style.visibility</p:attrName>
                                        </p:attrNameLst>
                                      </p:cBhvr>
                                      <p:to>
                                        <p:strVal val="visible"/>
                                      </p:to>
                                    </p:set>
                                    <p:animEffect transition="in" filter="wipe(down)">
                                      <p:cBhvr>
                                        <p:cTn id="7" dur="145">
                                          <p:stCondLst>
                                            <p:cond delay="0"/>
                                          </p:stCondLst>
                                        </p:cTn>
                                        <p:tgtEl>
                                          <p:spTgt spid="34857"/>
                                        </p:tgtEl>
                                      </p:cBhvr>
                                    </p:animEffect>
                                    <p:anim calcmode="lin" valueType="num">
                                      <p:cBhvr>
                                        <p:cTn id="8" dur="456" tmFilter="0,0; 0.14,0.36; 0.43,0.73; 0.71,0.91; 1.0,1.0">
                                          <p:stCondLst>
                                            <p:cond delay="0"/>
                                          </p:stCondLst>
                                        </p:cTn>
                                        <p:tgtEl>
                                          <p:spTgt spid="34857"/>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34857"/>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34857"/>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34857"/>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34857"/>
                                        </p:tgtEl>
                                        <p:attrNameLst>
                                          <p:attrName>ppt_y</p:attrName>
                                        </p:attrNameLst>
                                      </p:cBhvr>
                                      <p:tavLst>
                                        <p:tav tm="0" fmla="#ppt_y-sin(pi*$)/81">
                                          <p:val>
                                            <p:fltVal val="0"/>
                                          </p:val>
                                        </p:tav>
                                        <p:tav tm="100000">
                                          <p:val>
                                            <p:fltVal val="1"/>
                                          </p:val>
                                        </p:tav>
                                      </p:tavLst>
                                    </p:anim>
                                    <p:animScale>
                                      <p:cBhvr>
                                        <p:cTn id="13" dur="7">
                                          <p:stCondLst>
                                            <p:cond delay="162"/>
                                          </p:stCondLst>
                                        </p:cTn>
                                        <p:tgtEl>
                                          <p:spTgt spid="34857"/>
                                        </p:tgtEl>
                                      </p:cBhvr>
                                      <p:to x="100000" y="60000"/>
                                    </p:animScale>
                                    <p:animScale>
                                      <p:cBhvr>
                                        <p:cTn id="14" dur="41" decel="50000">
                                          <p:stCondLst>
                                            <p:cond delay="169"/>
                                          </p:stCondLst>
                                        </p:cTn>
                                        <p:tgtEl>
                                          <p:spTgt spid="34857"/>
                                        </p:tgtEl>
                                      </p:cBhvr>
                                      <p:to x="100000" y="100000"/>
                                    </p:animScale>
                                    <p:animScale>
                                      <p:cBhvr>
                                        <p:cTn id="15" dur="7">
                                          <p:stCondLst>
                                            <p:cond delay="328"/>
                                          </p:stCondLst>
                                        </p:cTn>
                                        <p:tgtEl>
                                          <p:spTgt spid="34857"/>
                                        </p:tgtEl>
                                      </p:cBhvr>
                                      <p:to x="100000" y="80000"/>
                                    </p:animScale>
                                    <p:animScale>
                                      <p:cBhvr>
                                        <p:cTn id="16" dur="41" decel="50000">
                                          <p:stCondLst>
                                            <p:cond delay="335"/>
                                          </p:stCondLst>
                                        </p:cTn>
                                        <p:tgtEl>
                                          <p:spTgt spid="34857"/>
                                        </p:tgtEl>
                                      </p:cBhvr>
                                      <p:to x="100000" y="100000"/>
                                    </p:animScale>
                                    <p:animScale>
                                      <p:cBhvr>
                                        <p:cTn id="17" dur="7">
                                          <p:stCondLst>
                                            <p:cond delay="410"/>
                                          </p:stCondLst>
                                        </p:cTn>
                                        <p:tgtEl>
                                          <p:spTgt spid="34857"/>
                                        </p:tgtEl>
                                      </p:cBhvr>
                                      <p:to x="100000" y="90000"/>
                                    </p:animScale>
                                    <p:animScale>
                                      <p:cBhvr>
                                        <p:cTn id="18" dur="41" decel="50000">
                                          <p:stCondLst>
                                            <p:cond delay="417"/>
                                          </p:stCondLst>
                                        </p:cTn>
                                        <p:tgtEl>
                                          <p:spTgt spid="34857"/>
                                        </p:tgtEl>
                                      </p:cBhvr>
                                      <p:to x="100000" y="100000"/>
                                    </p:animScale>
                                    <p:animScale>
                                      <p:cBhvr>
                                        <p:cTn id="19" dur="7">
                                          <p:stCondLst>
                                            <p:cond delay="452"/>
                                          </p:stCondLst>
                                        </p:cTn>
                                        <p:tgtEl>
                                          <p:spTgt spid="34857"/>
                                        </p:tgtEl>
                                      </p:cBhvr>
                                      <p:to x="100000" y="95000"/>
                                    </p:animScale>
                                    <p:animScale>
                                      <p:cBhvr>
                                        <p:cTn id="20" dur="41" decel="50000">
                                          <p:stCondLst>
                                            <p:cond delay="458"/>
                                          </p:stCondLst>
                                        </p:cTn>
                                        <p:tgtEl>
                                          <p:spTgt spid="34857"/>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34843"/>
                                        </p:tgtEl>
                                        <p:attrNameLst>
                                          <p:attrName>style.visibility</p:attrName>
                                        </p:attrNameLst>
                                      </p:cBhvr>
                                      <p:to>
                                        <p:strVal val="visible"/>
                                      </p:to>
                                    </p:set>
                                    <p:animEffect transition="in" filter="wedge">
                                      <p:cBhvr>
                                        <p:cTn id="25" dur="500"/>
                                        <p:tgtEl>
                                          <p:spTgt spid="34843"/>
                                        </p:tgtEl>
                                      </p:cBhvr>
                                    </p:animEffect>
                                  </p:childTnLst>
                                </p:cTn>
                              </p:par>
                              <p:par>
                                <p:cTn id="26" presetID="27" presetClass="entr" presetSubtype="0" fill="hold" nodeType="withEffect">
                                  <p:stCondLst>
                                    <p:cond delay="0"/>
                                  </p:stCondLst>
                                  <p:iterate type="lt">
                                    <p:tmPct val="50000"/>
                                  </p:iterate>
                                  <p:childTnLst>
                                    <p:set>
                                      <p:cBhvr>
                                        <p:cTn id="27" dur="1" fill="hold">
                                          <p:stCondLst>
                                            <p:cond delay="0"/>
                                          </p:stCondLst>
                                        </p:cTn>
                                        <p:tgtEl>
                                          <p:spTgt spid="34862">
                                            <p:txEl>
                                              <p:pRg st="0" end="0"/>
                                            </p:txEl>
                                          </p:spTgt>
                                        </p:tgtEl>
                                        <p:attrNameLst>
                                          <p:attrName>style.visibility</p:attrName>
                                        </p:attrNameLst>
                                      </p:cBhvr>
                                      <p:to>
                                        <p:strVal val="visible"/>
                                      </p:to>
                                    </p:set>
                                    <p:anim calcmode="discrete" valueType="clr">
                                      <p:cBhvr override="childStyle">
                                        <p:cTn id="28" dur="80"/>
                                        <p:tgtEl>
                                          <p:spTgt spid="3486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4862">
                                            <p:txEl>
                                              <p:pRg st="0" end="0"/>
                                            </p:txEl>
                                          </p:spTgt>
                                        </p:tgtEl>
                                        <p:attrNameLst>
                                          <p:attrName>fillcolor</p:attrName>
                                        </p:attrNameLst>
                                      </p:cBhvr>
                                      <p:tavLst>
                                        <p:tav tm="0">
                                          <p:val>
                                            <p:clrVal>
                                              <a:schemeClr val="accent2"/>
                                            </p:clrVal>
                                          </p:val>
                                        </p:tav>
                                        <p:tav tm="50000">
                                          <p:val>
                                            <p:clrVal>
                                              <a:schemeClr val="hlink"/>
                                            </p:clrVal>
                                          </p:val>
                                        </p:tav>
                                      </p:tavLst>
                                    </p:anim>
                                    <p:set>
                                      <p:cBhvr>
                                        <p:cTn id="30" dur="80"/>
                                        <p:tgtEl>
                                          <p:spTgt spid="34862">
                                            <p:txEl>
                                              <p:pRg st="0" end="0"/>
                                            </p:txEl>
                                          </p:spTgt>
                                        </p:tgtEl>
                                        <p:attrNameLst>
                                          <p:attrName>fill.type</p:attrName>
                                        </p:attrNameLst>
                                      </p:cBhvr>
                                      <p:to>
                                        <p:strVal val="solid"/>
                                      </p:to>
                                    </p:set>
                                  </p:childTnLst>
                                </p:cTn>
                              </p:par>
                              <p:par>
                                <p:cTn id="31" presetID="27" presetClass="entr" presetSubtype="0" fill="hold" nodeType="withEffect">
                                  <p:stCondLst>
                                    <p:cond delay="0"/>
                                  </p:stCondLst>
                                  <p:iterate type="lt">
                                    <p:tmPct val="50000"/>
                                  </p:iterate>
                                  <p:childTnLst>
                                    <p:set>
                                      <p:cBhvr>
                                        <p:cTn id="32" dur="1" fill="hold">
                                          <p:stCondLst>
                                            <p:cond delay="0"/>
                                          </p:stCondLst>
                                        </p:cTn>
                                        <p:tgtEl>
                                          <p:spTgt spid="34864">
                                            <p:txEl>
                                              <p:pRg st="0" end="0"/>
                                            </p:txEl>
                                          </p:spTgt>
                                        </p:tgtEl>
                                        <p:attrNameLst>
                                          <p:attrName>style.visibility</p:attrName>
                                        </p:attrNameLst>
                                      </p:cBhvr>
                                      <p:to>
                                        <p:strVal val="visible"/>
                                      </p:to>
                                    </p:set>
                                    <p:anim calcmode="discrete" valueType="clr">
                                      <p:cBhvr override="childStyle">
                                        <p:cTn id="33" dur="80"/>
                                        <p:tgtEl>
                                          <p:spTgt spid="3486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34864">
                                            <p:txEl>
                                              <p:pRg st="0" end="0"/>
                                            </p:txEl>
                                          </p:spTgt>
                                        </p:tgtEl>
                                        <p:attrNameLst>
                                          <p:attrName>fillcolor</p:attrName>
                                        </p:attrNameLst>
                                      </p:cBhvr>
                                      <p:tavLst>
                                        <p:tav tm="0">
                                          <p:val>
                                            <p:clrVal>
                                              <a:schemeClr val="accent2"/>
                                            </p:clrVal>
                                          </p:val>
                                        </p:tav>
                                        <p:tav tm="50000">
                                          <p:val>
                                            <p:clrVal>
                                              <a:schemeClr val="hlink"/>
                                            </p:clrVal>
                                          </p:val>
                                        </p:tav>
                                      </p:tavLst>
                                    </p:anim>
                                    <p:set>
                                      <p:cBhvr>
                                        <p:cTn id="35" dur="80"/>
                                        <p:tgtEl>
                                          <p:spTgt spid="34864">
                                            <p:txEl>
                                              <p:pRg st="0" end="0"/>
                                            </p:txEl>
                                          </p:spTgt>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mph" presetSubtype="0" fill="hold" nodeType="clickEffect">
                                  <p:stCondLst>
                                    <p:cond delay="0"/>
                                  </p:stCondLst>
                                  <p:iterate type="lt">
                                    <p:tmPct val="4000"/>
                                  </p:iterate>
                                  <p:childTnLst>
                                    <p:set>
                                      <p:cBhvr override="childStyle">
                                        <p:cTn id="39" dur="500" fill="hold"/>
                                        <p:tgtEl>
                                          <p:spTgt spid="34862">
                                            <p:txEl>
                                              <p:pRg st="0" end="0"/>
                                            </p:txEl>
                                          </p:spTgt>
                                        </p:tgtEl>
                                        <p:attrNameLst>
                                          <p:attrName>style.textDecorationUnderline</p:attrName>
                                        </p:attrNameLst>
                                      </p:cBhvr>
                                      <p:to>
                                        <p:strVal val="true"/>
                                      </p:to>
                                    </p:set>
                                  </p:childTnLst>
                                </p:cTn>
                              </p:par>
                              <p:par>
                                <p:cTn id="40" presetID="18" presetClass="emph" presetSubtype="0" fill="hold" nodeType="withEffect">
                                  <p:stCondLst>
                                    <p:cond delay="0"/>
                                  </p:stCondLst>
                                  <p:iterate type="lt">
                                    <p:tmPct val="4000"/>
                                  </p:iterate>
                                  <p:childTnLst>
                                    <p:set>
                                      <p:cBhvr override="childStyle">
                                        <p:cTn id="41" dur="500" fill="hold"/>
                                        <p:tgtEl>
                                          <p:spTgt spid="34864">
                                            <p:txEl>
                                              <p:pRg st="0" end="0"/>
                                            </p:txEl>
                                          </p:spTgt>
                                        </p:tgtEl>
                                        <p:attrNameLst>
                                          <p:attrName>style.textDecorationUnderline</p:attrName>
                                        </p:attrNameLst>
                                      </p:cBhvr>
                                      <p:to>
                                        <p:strVal val="tru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34865"/>
                                        </p:tgtEl>
                                        <p:attrNameLst>
                                          <p:attrName>style.visibility</p:attrName>
                                        </p:attrNameLst>
                                      </p:cBhvr>
                                      <p:to>
                                        <p:strVal val="visible"/>
                                      </p:to>
                                    </p:set>
                                    <p:anim calcmode="discrete" valueType="clr">
                                      <p:cBhvr override="childStyle">
                                        <p:cTn id="46" dur="80"/>
                                        <p:tgtEl>
                                          <p:spTgt spid="34865"/>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34865"/>
                                        </p:tgtEl>
                                        <p:attrNameLst>
                                          <p:attrName>fillcolor</p:attrName>
                                        </p:attrNameLst>
                                      </p:cBhvr>
                                      <p:tavLst>
                                        <p:tav tm="0">
                                          <p:val>
                                            <p:clrVal>
                                              <a:schemeClr val="accent2"/>
                                            </p:clrVal>
                                          </p:val>
                                        </p:tav>
                                        <p:tav tm="50000">
                                          <p:val>
                                            <p:clrVal>
                                              <a:schemeClr val="hlink"/>
                                            </p:clrVal>
                                          </p:val>
                                        </p:tav>
                                      </p:tavLst>
                                    </p:anim>
                                    <p:set>
                                      <p:cBhvr>
                                        <p:cTn id="48" dur="80"/>
                                        <p:tgtEl>
                                          <p:spTgt spid="3486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43" grpId="0"/>
      <p:bldP spid="348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6598F702-7EF8-4C1F-885F-926ABFDD9CD3}"/>
              </a:ext>
            </a:extLst>
          </p:cNvPr>
          <p:cNvSpPr>
            <a:spLocks noGrp="1" noChangeArrowheads="1"/>
          </p:cNvSpPr>
          <p:nvPr>
            <p:ph type="title"/>
          </p:nvPr>
        </p:nvSpPr>
        <p:spPr/>
        <p:txBody>
          <a:bodyPr/>
          <a:lstStyle/>
          <a:p>
            <a:pPr eaLnBrk="1" hangingPunct="1"/>
            <a:endParaRPr lang="en-US" altLang="en-US"/>
          </a:p>
        </p:txBody>
      </p:sp>
      <p:sp>
        <p:nvSpPr>
          <p:cNvPr id="5123" name="Rectangle 3">
            <a:extLst>
              <a:ext uri="{FF2B5EF4-FFF2-40B4-BE49-F238E27FC236}">
                <a16:creationId xmlns:a16="http://schemas.microsoft.com/office/drawing/2014/main" xmlns="" id="{E0864CA3-2E1F-4BE8-A74F-EF226F352B9D}"/>
              </a:ext>
            </a:extLst>
          </p:cNvPr>
          <p:cNvSpPr>
            <a:spLocks noGrp="1" noChangeArrowheads="1"/>
          </p:cNvSpPr>
          <p:nvPr>
            <p:ph type="body" idx="1"/>
          </p:nvPr>
        </p:nvSpPr>
        <p:spPr/>
        <p:txBody>
          <a:bodyPr/>
          <a:lstStyle/>
          <a:p>
            <a:pPr eaLnBrk="1" hangingPunct="1"/>
            <a:endParaRPr lang="en-US" altLang="en-US"/>
          </a:p>
        </p:txBody>
      </p:sp>
      <p:sp>
        <p:nvSpPr>
          <p:cNvPr id="5124" name="Rectangle 4">
            <a:extLst>
              <a:ext uri="{FF2B5EF4-FFF2-40B4-BE49-F238E27FC236}">
                <a16:creationId xmlns:a16="http://schemas.microsoft.com/office/drawing/2014/main" xmlns="" id="{B74E9ED4-A37B-4414-B8B0-330DF223D5DB}"/>
              </a:ext>
            </a:extLst>
          </p:cNvPr>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en-US" altLang="en-US" sz="6000" u="sng">
              <a:solidFill>
                <a:srgbClr val="0000FF"/>
              </a:solidFill>
              <a:latin typeface=".VnVogue" pitchFamily="34" charset="0"/>
            </a:endParaRPr>
          </a:p>
          <a:p>
            <a:pPr algn="ctr"/>
            <a:endParaRPr lang="en-US" altLang="en-US" sz="6000">
              <a:latin typeface=".VnVogue" pitchFamily="34" charset="0"/>
            </a:endParaRPr>
          </a:p>
        </p:txBody>
      </p:sp>
      <p:pic>
        <p:nvPicPr>
          <p:cNvPr id="5128" name="Picture 8" descr="IND_003">
            <a:extLst>
              <a:ext uri="{FF2B5EF4-FFF2-40B4-BE49-F238E27FC236}">
                <a16:creationId xmlns:a16="http://schemas.microsoft.com/office/drawing/2014/main" xmlns="" id="{1A5DE82A-40D3-4003-8D70-15F1DB548A5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1000" y="5975350"/>
            <a:ext cx="9906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IND_003">
            <a:extLst>
              <a:ext uri="{FF2B5EF4-FFF2-40B4-BE49-F238E27FC236}">
                <a16:creationId xmlns:a16="http://schemas.microsoft.com/office/drawing/2014/main" xmlns="" id="{6EE0E8A4-C901-4AA1-B435-F3912279D79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043613"/>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0" descr="IND_003">
            <a:extLst>
              <a:ext uri="{FF2B5EF4-FFF2-40B4-BE49-F238E27FC236}">
                <a16:creationId xmlns:a16="http://schemas.microsoft.com/office/drawing/2014/main" xmlns="" id="{D2CB76DA-ED31-475A-9A36-69340AC44C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1" descr="IND_003">
            <a:extLst>
              <a:ext uri="{FF2B5EF4-FFF2-40B4-BE49-F238E27FC236}">
                <a16:creationId xmlns:a16="http://schemas.microsoft.com/office/drawing/2014/main" xmlns="" id="{DF756136-73BA-4CF6-BF00-B5FB971758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5840413"/>
            <a:ext cx="1143000"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2" descr="IND_003">
            <a:extLst>
              <a:ext uri="{FF2B5EF4-FFF2-40B4-BE49-F238E27FC236}">
                <a16:creationId xmlns:a16="http://schemas.microsoft.com/office/drawing/2014/main" xmlns="" id="{D4127520-2A43-4F8E-A3E3-ADEF3AB99C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6" name="Text Box 14">
            <a:extLst>
              <a:ext uri="{FF2B5EF4-FFF2-40B4-BE49-F238E27FC236}">
                <a16:creationId xmlns:a16="http://schemas.microsoft.com/office/drawing/2014/main" xmlns="" id="{8B41B872-9CF7-4E2D-A1BD-9634F3528775}"/>
              </a:ext>
            </a:extLst>
          </p:cNvPr>
          <p:cNvSpPr txBox="1">
            <a:spLocks noChangeArrowheads="1"/>
          </p:cNvSpPr>
          <p:nvPr/>
        </p:nvSpPr>
        <p:spPr bwMode="auto">
          <a:xfrm>
            <a:off x="6400800" y="19050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i="1">
                <a:solidFill>
                  <a:srgbClr val="FF0000"/>
                </a:solidFill>
              </a:rPr>
              <a:t>Theo  HÀ ÂN</a:t>
            </a:r>
          </a:p>
        </p:txBody>
      </p:sp>
      <p:sp>
        <p:nvSpPr>
          <p:cNvPr id="49167" name="Line 15">
            <a:extLst>
              <a:ext uri="{FF2B5EF4-FFF2-40B4-BE49-F238E27FC236}">
                <a16:creationId xmlns:a16="http://schemas.microsoft.com/office/drawing/2014/main" xmlns="" id="{208C9826-CD1E-4C2B-BA59-57F856E92F2C}"/>
              </a:ext>
            </a:extLst>
          </p:cNvPr>
          <p:cNvSpPr>
            <a:spLocks noChangeShapeType="1"/>
          </p:cNvSpPr>
          <p:nvPr/>
        </p:nvSpPr>
        <p:spPr bwMode="auto">
          <a:xfrm>
            <a:off x="5334000" y="3048000"/>
            <a:ext cx="0" cy="27432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Text Box 16">
            <a:extLst>
              <a:ext uri="{FF2B5EF4-FFF2-40B4-BE49-F238E27FC236}">
                <a16:creationId xmlns:a16="http://schemas.microsoft.com/office/drawing/2014/main" xmlns="" id="{9420744E-A861-43AF-8E7B-B1BDFC8EC88F}"/>
              </a:ext>
            </a:extLst>
          </p:cNvPr>
          <p:cNvSpPr txBox="1">
            <a:spLocks noChangeArrowheads="1"/>
          </p:cNvSpPr>
          <p:nvPr/>
        </p:nvSpPr>
        <p:spPr bwMode="auto">
          <a:xfrm>
            <a:off x="250825" y="31924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endParaRPr lang="en-US" altLang="en-US" sz="1800"/>
          </a:p>
        </p:txBody>
      </p:sp>
      <p:sp>
        <p:nvSpPr>
          <p:cNvPr id="5137" name="Text Box 17">
            <a:extLst>
              <a:ext uri="{FF2B5EF4-FFF2-40B4-BE49-F238E27FC236}">
                <a16:creationId xmlns:a16="http://schemas.microsoft.com/office/drawing/2014/main" xmlns="" id="{BF42791C-0747-4485-9698-45B256DE26D4}"/>
              </a:ext>
            </a:extLst>
          </p:cNvPr>
          <p:cNvSpPr txBox="1">
            <a:spLocks noChangeArrowheads="1"/>
          </p:cNvSpPr>
          <p:nvPr/>
        </p:nvSpPr>
        <p:spPr bwMode="auto">
          <a:xfrm>
            <a:off x="990600" y="2667000"/>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u="sng">
                <a:solidFill>
                  <a:srgbClr val="800000"/>
                </a:solidFill>
              </a:rPr>
              <a:t>Luyện đọc</a:t>
            </a:r>
          </a:p>
        </p:txBody>
      </p:sp>
      <p:sp>
        <p:nvSpPr>
          <p:cNvPr id="49170" name="Text Box 18">
            <a:extLst>
              <a:ext uri="{FF2B5EF4-FFF2-40B4-BE49-F238E27FC236}">
                <a16:creationId xmlns:a16="http://schemas.microsoft.com/office/drawing/2014/main" xmlns="" id="{BD34AE7F-120C-40A2-98BA-EC96B0EC0FF7}"/>
              </a:ext>
            </a:extLst>
          </p:cNvPr>
          <p:cNvSpPr txBox="1">
            <a:spLocks noChangeArrowheads="1"/>
          </p:cNvSpPr>
          <p:nvPr/>
        </p:nvSpPr>
        <p:spPr bwMode="auto">
          <a:xfrm>
            <a:off x="6019800" y="2667000"/>
            <a:ext cx="2819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a:t>  </a:t>
            </a:r>
            <a:r>
              <a:rPr lang="en-US" altLang="en-US" sz="2800" b="1">
                <a:solidFill>
                  <a:srgbClr val="800000"/>
                </a:solidFill>
              </a:rPr>
              <a:t>T</a:t>
            </a:r>
            <a:r>
              <a:rPr lang="en-US" altLang="en-US" sz="2800" b="1" u="sng">
                <a:solidFill>
                  <a:srgbClr val="800000"/>
                </a:solidFill>
              </a:rPr>
              <a:t>ìm hiểu bài</a:t>
            </a:r>
            <a:r>
              <a:rPr lang="en-US" altLang="en-US" sz="2800" b="1">
                <a:solidFill>
                  <a:srgbClr val="800000"/>
                </a:solidFill>
              </a:rPr>
              <a:t> </a:t>
            </a:r>
          </a:p>
        </p:txBody>
      </p:sp>
      <p:sp>
        <p:nvSpPr>
          <p:cNvPr id="49171" name="Line 19">
            <a:extLst>
              <a:ext uri="{FF2B5EF4-FFF2-40B4-BE49-F238E27FC236}">
                <a16:creationId xmlns:a16="http://schemas.microsoft.com/office/drawing/2014/main" xmlns="" id="{E6D84341-A75D-4956-A6D5-D50538D10458}"/>
              </a:ext>
            </a:extLst>
          </p:cNvPr>
          <p:cNvSpPr>
            <a:spLocks noChangeShapeType="1"/>
          </p:cNvSpPr>
          <p:nvPr/>
        </p:nvSpPr>
        <p:spPr bwMode="auto">
          <a:xfrm>
            <a:off x="3657600" y="3048000"/>
            <a:ext cx="2438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2" name="Text Box 20">
            <a:extLst>
              <a:ext uri="{FF2B5EF4-FFF2-40B4-BE49-F238E27FC236}">
                <a16:creationId xmlns:a16="http://schemas.microsoft.com/office/drawing/2014/main" xmlns="" id="{D4ACA0DC-CF14-42DA-AA47-6A2FA2CA2B44}"/>
              </a:ext>
            </a:extLst>
          </p:cNvPr>
          <p:cNvSpPr txBox="1">
            <a:spLocks noChangeArrowheads="1"/>
          </p:cNvSpPr>
          <p:nvPr/>
        </p:nvSpPr>
        <p:spPr bwMode="auto">
          <a:xfrm>
            <a:off x="1066800" y="3352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a:solidFill>
                  <a:srgbClr val="FF0066"/>
                </a:solidFill>
              </a:rPr>
              <a:t>- một lần nữa</a:t>
            </a:r>
            <a:endParaRPr lang="en-US" altLang="en-US" b="1">
              <a:solidFill>
                <a:srgbClr val="FF0066"/>
              </a:solidFill>
            </a:endParaRPr>
          </a:p>
        </p:txBody>
      </p:sp>
      <p:sp>
        <p:nvSpPr>
          <p:cNvPr id="49173" name="Text Box 21">
            <a:extLst>
              <a:ext uri="{FF2B5EF4-FFF2-40B4-BE49-F238E27FC236}">
                <a16:creationId xmlns:a16="http://schemas.microsoft.com/office/drawing/2014/main" xmlns="" id="{6974DA66-C19C-4A91-9DF3-96708D8148B3}"/>
              </a:ext>
            </a:extLst>
          </p:cNvPr>
          <p:cNvSpPr txBox="1">
            <a:spLocks noChangeArrowheads="1"/>
          </p:cNvSpPr>
          <p:nvPr/>
        </p:nvSpPr>
        <p:spPr bwMode="auto">
          <a:xfrm>
            <a:off x="381000" y="3810000"/>
            <a:ext cx="48768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a:t> </a:t>
            </a:r>
            <a:r>
              <a:rPr lang="en-US" altLang="en-US">
                <a:solidFill>
                  <a:srgbClr val="000066"/>
                </a:solidFill>
              </a:rPr>
              <a:t>- Thầy cảm ơn các anh. Bây giờ, nhân có đông đủ môn sinh, thầy muốn mời tất cả các anh  theo thầy tới thăm một người  mà thầy mang ơn rất nặng</a:t>
            </a:r>
            <a:r>
              <a:rPr lang="en-US" altLang="en-US"/>
              <a:t>.</a:t>
            </a:r>
            <a:r>
              <a:rPr lang="en-US" altLang="en-US">
                <a:solidFill>
                  <a:srgbClr val="000066"/>
                </a:solidFill>
              </a:rPr>
              <a:t>  </a:t>
            </a:r>
          </a:p>
        </p:txBody>
      </p:sp>
      <p:sp>
        <p:nvSpPr>
          <p:cNvPr id="49174" name="Line 22">
            <a:extLst>
              <a:ext uri="{FF2B5EF4-FFF2-40B4-BE49-F238E27FC236}">
                <a16:creationId xmlns:a16="http://schemas.microsoft.com/office/drawing/2014/main" xmlns="" id="{AD7AF169-CE86-4E45-B141-C2B4286C38CA}"/>
              </a:ext>
            </a:extLst>
          </p:cNvPr>
          <p:cNvSpPr>
            <a:spLocks noChangeShapeType="1"/>
          </p:cNvSpPr>
          <p:nvPr/>
        </p:nvSpPr>
        <p:spPr bwMode="auto">
          <a:xfrm flipH="1">
            <a:off x="3713163" y="5002213"/>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5" name="Line 23">
            <a:extLst>
              <a:ext uri="{FF2B5EF4-FFF2-40B4-BE49-F238E27FC236}">
                <a16:creationId xmlns:a16="http://schemas.microsoft.com/office/drawing/2014/main" xmlns="" id="{C08051BC-D0AA-4C19-8C26-50B2DD39FF34}"/>
              </a:ext>
            </a:extLst>
          </p:cNvPr>
          <p:cNvSpPr>
            <a:spLocks noChangeShapeType="1"/>
          </p:cNvSpPr>
          <p:nvPr/>
        </p:nvSpPr>
        <p:spPr bwMode="auto">
          <a:xfrm flipH="1">
            <a:off x="3810000" y="4662488"/>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4">
            <a:extLst>
              <a:ext uri="{FF2B5EF4-FFF2-40B4-BE49-F238E27FC236}">
                <a16:creationId xmlns:a16="http://schemas.microsoft.com/office/drawing/2014/main" xmlns="" id="{3C5AC0CC-DD8E-47B2-B747-37B0AAF467AB}"/>
              </a:ext>
            </a:extLst>
          </p:cNvPr>
          <p:cNvSpPr>
            <a:spLocks noChangeShapeType="1"/>
          </p:cNvSpPr>
          <p:nvPr/>
        </p:nvSpPr>
        <p:spPr bwMode="auto">
          <a:xfrm>
            <a:off x="2819400" y="5486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Text Box 26">
            <a:extLst>
              <a:ext uri="{FF2B5EF4-FFF2-40B4-BE49-F238E27FC236}">
                <a16:creationId xmlns:a16="http://schemas.microsoft.com/office/drawing/2014/main" xmlns="" id="{467335A6-EBD8-4FA9-A6DC-7AFDE98D4B9A}"/>
              </a:ext>
            </a:extLst>
          </p:cNvPr>
          <p:cNvSpPr txBox="1">
            <a:spLocks noChangeArrowheads="1"/>
          </p:cNvSpPr>
          <p:nvPr/>
        </p:nvSpPr>
        <p:spPr bwMode="auto">
          <a:xfrm>
            <a:off x="3505200" y="8382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5146" name="WordArt 27">
            <a:extLst>
              <a:ext uri="{FF2B5EF4-FFF2-40B4-BE49-F238E27FC236}">
                <a16:creationId xmlns:a16="http://schemas.microsoft.com/office/drawing/2014/main" xmlns="" id="{CEFDA218-D531-42F4-85E7-B5B597B2F4D1}"/>
              </a:ext>
            </a:extLst>
          </p:cNvPr>
          <p:cNvSpPr>
            <a:spLocks noChangeArrowheads="1" noChangeShapeType="1" noTextEdit="1"/>
          </p:cNvSpPr>
          <p:nvPr/>
        </p:nvSpPr>
        <p:spPr bwMode="auto">
          <a:xfrm rot="273019">
            <a:off x="2667000" y="1295400"/>
            <a:ext cx="3352800" cy="8382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00000" scaled="1"/>
                </a:gradFill>
                <a:effectLst>
                  <a:outerShdw dist="53882" dir="2700000" algn="ctr" rotWithShape="0">
                    <a:srgbClr val="9999FF">
                      <a:alpha val="79999"/>
                    </a:srgbClr>
                  </a:outerShdw>
                </a:effectLst>
                <a:latin typeface=".VnMemorandumH"/>
              </a:rPr>
              <a:t>NghÜa thÇy trß</a:t>
            </a:r>
          </a:p>
        </p:txBody>
      </p:sp>
      <p:sp>
        <p:nvSpPr>
          <p:cNvPr id="49183" name="Line 31">
            <a:extLst>
              <a:ext uri="{FF2B5EF4-FFF2-40B4-BE49-F238E27FC236}">
                <a16:creationId xmlns:a16="http://schemas.microsoft.com/office/drawing/2014/main" xmlns="" id="{11E2C5A3-A990-49EF-A91A-1D71619BF6B7}"/>
              </a:ext>
            </a:extLst>
          </p:cNvPr>
          <p:cNvSpPr>
            <a:spLocks noChangeShapeType="1"/>
          </p:cNvSpPr>
          <p:nvPr/>
        </p:nvSpPr>
        <p:spPr bwMode="auto">
          <a:xfrm>
            <a:off x="1503363" y="4246563"/>
            <a:ext cx="914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84" name="Line 32">
            <a:extLst>
              <a:ext uri="{FF2B5EF4-FFF2-40B4-BE49-F238E27FC236}">
                <a16:creationId xmlns:a16="http://schemas.microsoft.com/office/drawing/2014/main" xmlns="" id="{4A5E886D-AD20-488E-8E4F-80556486ECDD}"/>
              </a:ext>
            </a:extLst>
          </p:cNvPr>
          <p:cNvSpPr>
            <a:spLocks noChangeShapeType="1"/>
          </p:cNvSpPr>
          <p:nvPr/>
        </p:nvSpPr>
        <p:spPr bwMode="auto">
          <a:xfrm>
            <a:off x="1295400" y="4953000"/>
            <a:ext cx="1295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85" name="Line 33">
            <a:extLst>
              <a:ext uri="{FF2B5EF4-FFF2-40B4-BE49-F238E27FC236}">
                <a16:creationId xmlns:a16="http://schemas.microsoft.com/office/drawing/2014/main" xmlns="" id="{4E077363-328F-4DD3-91E6-4135F18E0D38}"/>
              </a:ext>
            </a:extLst>
          </p:cNvPr>
          <p:cNvSpPr>
            <a:spLocks noChangeShapeType="1"/>
          </p:cNvSpPr>
          <p:nvPr/>
        </p:nvSpPr>
        <p:spPr bwMode="auto">
          <a:xfrm>
            <a:off x="457200" y="5715000"/>
            <a:ext cx="23622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49166"/>
                                        </p:tgtEl>
                                        <p:attrNameLst>
                                          <p:attrName>style.visibility</p:attrName>
                                        </p:attrNameLst>
                                      </p:cBhvr>
                                      <p:to>
                                        <p:strVal val="visible"/>
                                      </p:to>
                                    </p:set>
                                    <p:animEffect transition="in" filter="wedge">
                                      <p:cBhvr>
                                        <p:cTn id="7" dur="500"/>
                                        <p:tgtEl>
                                          <p:spTgt spid="49166"/>
                                        </p:tgtEl>
                                      </p:cBhvr>
                                    </p:animEffect>
                                  </p:childTnLst>
                                </p:cTn>
                              </p:par>
                              <p:par>
                                <p:cTn id="8" presetID="9" presetClass="entr" presetSubtype="0" fill="hold" nodeType="withEffect">
                                  <p:stCondLst>
                                    <p:cond delay="0"/>
                                  </p:stCondLst>
                                  <p:childTnLst>
                                    <p:set>
                                      <p:cBhvr>
                                        <p:cTn id="9" dur="1" fill="hold">
                                          <p:stCondLst>
                                            <p:cond delay="0"/>
                                          </p:stCondLst>
                                        </p:cTn>
                                        <p:tgtEl>
                                          <p:spTgt spid="49171"/>
                                        </p:tgtEl>
                                        <p:attrNameLst>
                                          <p:attrName>style.visibility</p:attrName>
                                        </p:attrNameLst>
                                      </p:cBhvr>
                                      <p:to>
                                        <p:strVal val="visible"/>
                                      </p:to>
                                    </p:set>
                                    <p:animEffect transition="in" filter="dissolve">
                                      <p:cBhvr>
                                        <p:cTn id="10" dur="500"/>
                                        <p:tgtEl>
                                          <p:spTgt spid="49171"/>
                                        </p:tgtEl>
                                      </p:cBhvr>
                                    </p:animEffect>
                                  </p:childTnLst>
                                </p:cTn>
                              </p:par>
                              <p:par>
                                <p:cTn id="11" presetID="9" presetClass="entr" presetSubtype="0" fill="hold" nodeType="withEffect">
                                  <p:stCondLst>
                                    <p:cond delay="0"/>
                                  </p:stCondLst>
                                  <p:childTnLst>
                                    <p:set>
                                      <p:cBhvr>
                                        <p:cTn id="12" dur="1" fill="hold">
                                          <p:stCondLst>
                                            <p:cond delay="0"/>
                                          </p:stCondLst>
                                        </p:cTn>
                                        <p:tgtEl>
                                          <p:spTgt spid="49167"/>
                                        </p:tgtEl>
                                        <p:attrNameLst>
                                          <p:attrName>style.visibility</p:attrName>
                                        </p:attrNameLst>
                                      </p:cBhvr>
                                      <p:to>
                                        <p:strVal val="visible"/>
                                      </p:to>
                                    </p:set>
                                    <p:animEffect transition="in" filter="dissolve">
                                      <p:cBhvr>
                                        <p:cTn id="13" dur="500"/>
                                        <p:tgtEl>
                                          <p:spTgt spid="4916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9170"/>
                                        </p:tgtEl>
                                        <p:attrNameLst>
                                          <p:attrName>style.visibility</p:attrName>
                                        </p:attrNameLst>
                                      </p:cBhvr>
                                      <p:to>
                                        <p:strVal val="visible"/>
                                      </p:to>
                                    </p:set>
                                    <p:animEffect transition="in" filter="dissolve">
                                      <p:cBhvr>
                                        <p:cTn id="16" dur="500"/>
                                        <p:tgtEl>
                                          <p:spTgt spid="4917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9172"/>
                                        </p:tgtEl>
                                        <p:attrNameLst>
                                          <p:attrName>style.visibility</p:attrName>
                                        </p:attrNameLst>
                                      </p:cBhvr>
                                      <p:to>
                                        <p:strVal val="visible"/>
                                      </p:to>
                                    </p:set>
                                    <p:animEffect transition="in" filter="checkerboard(across)">
                                      <p:cBhvr>
                                        <p:cTn id="21" dur="500"/>
                                        <p:tgtEl>
                                          <p:spTgt spid="4917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49173">
                                            <p:txEl>
                                              <p:pRg st="0" end="0"/>
                                            </p:txEl>
                                          </p:spTgt>
                                        </p:tgtEl>
                                        <p:attrNameLst>
                                          <p:attrName>style.visibility</p:attrName>
                                        </p:attrNameLst>
                                      </p:cBhvr>
                                      <p:to>
                                        <p:strVal val="visible"/>
                                      </p:to>
                                    </p:set>
                                    <p:anim calcmode="discrete" valueType="clr">
                                      <p:cBhvr override="childStyle">
                                        <p:cTn id="26" dur="80"/>
                                        <p:tgtEl>
                                          <p:spTgt spid="4917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9173">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49173">
                                            <p:txEl>
                                              <p:pRg st="0" end="0"/>
                                            </p:txEl>
                                          </p:spTgt>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49175"/>
                                        </p:tgtEl>
                                        <p:attrNameLst>
                                          <p:attrName>style.visibility</p:attrName>
                                        </p:attrNameLst>
                                      </p:cBhvr>
                                      <p:to>
                                        <p:strVal val="visible"/>
                                      </p:to>
                                    </p:set>
                                    <p:animEffect transition="in" filter="dissolve">
                                      <p:cBhvr>
                                        <p:cTn id="33" dur="500"/>
                                        <p:tgtEl>
                                          <p:spTgt spid="4917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8" presetClass="entr" presetSubtype="16" fill="hold" nodeType="clickEffect">
                                  <p:stCondLst>
                                    <p:cond delay="0"/>
                                  </p:stCondLst>
                                  <p:childTnLst>
                                    <p:set>
                                      <p:cBhvr>
                                        <p:cTn id="37" dur="1" fill="hold">
                                          <p:stCondLst>
                                            <p:cond delay="0"/>
                                          </p:stCondLst>
                                        </p:cTn>
                                        <p:tgtEl>
                                          <p:spTgt spid="49174"/>
                                        </p:tgtEl>
                                        <p:attrNameLst>
                                          <p:attrName>style.visibility</p:attrName>
                                        </p:attrNameLst>
                                      </p:cBhvr>
                                      <p:to>
                                        <p:strVal val="visible"/>
                                      </p:to>
                                    </p:set>
                                    <p:animEffect transition="in" filter="diamond(in)">
                                      <p:cBhvr>
                                        <p:cTn id="38" dur="500"/>
                                        <p:tgtEl>
                                          <p:spTgt spid="4917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49183"/>
                                        </p:tgtEl>
                                        <p:attrNameLst>
                                          <p:attrName>style.visibility</p:attrName>
                                        </p:attrNameLst>
                                      </p:cBhvr>
                                      <p:to>
                                        <p:strVal val="visible"/>
                                      </p:to>
                                    </p:set>
                                    <p:animEffect transition="in" filter="checkerboard(across)">
                                      <p:cBhvr>
                                        <p:cTn id="43" dur="500"/>
                                        <p:tgtEl>
                                          <p:spTgt spid="4918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nodeType="clickEffect">
                                  <p:stCondLst>
                                    <p:cond delay="0"/>
                                  </p:stCondLst>
                                  <p:childTnLst>
                                    <p:set>
                                      <p:cBhvr>
                                        <p:cTn id="47" dur="1" fill="hold">
                                          <p:stCondLst>
                                            <p:cond delay="0"/>
                                          </p:stCondLst>
                                        </p:cTn>
                                        <p:tgtEl>
                                          <p:spTgt spid="49184"/>
                                        </p:tgtEl>
                                        <p:attrNameLst>
                                          <p:attrName>style.visibility</p:attrName>
                                        </p:attrNameLst>
                                      </p:cBhvr>
                                      <p:to>
                                        <p:strVal val="visible"/>
                                      </p:to>
                                    </p:set>
                                    <p:animEffect transition="in" filter="checkerboard(across)">
                                      <p:cBhvr>
                                        <p:cTn id="48" dur="500"/>
                                        <p:tgtEl>
                                          <p:spTgt spid="4918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nodeType="clickEffect">
                                  <p:stCondLst>
                                    <p:cond delay="0"/>
                                  </p:stCondLst>
                                  <p:childTnLst>
                                    <p:set>
                                      <p:cBhvr>
                                        <p:cTn id="52" dur="1" fill="hold">
                                          <p:stCondLst>
                                            <p:cond delay="0"/>
                                          </p:stCondLst>
                                        </p:cTn>
                                        <p:tgtEl>
                                          <p:spTgt spid="49185"/>
                                        </p:tgtEl>
                                        <p:attrNameLst>
                                          <p:attrName>style.visibility</p:attrName>
                                        </p:attrNameLst>
                                      </p:cBhvr>
                                      <p:to>
                                        <p:strVal val="visible"/>
                                      </p:to>
                                    </p:set>
                                    <p:animEffect transition="in" filter="checkerboard(across)">
                                      <p:cBhvr>
                                        <p:cTn id="53" dur="500"/>
                                        <p:tgtEl>
                                          <p:spTgt spid="49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6" grpId="0"/>
      <p:bldP spid="49170" grpId="0"/>
      <p:bldP spid="49172" grpId="0"/>
      <p:bldP spid="4917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0C66CF7A-01AD-4193-BBA5-7A7A0B2DB3E6}"/>
              </a:ext>
            </a:extLst>
          </p:cNvPr>
          <p:cNvSpPr>
            <a:spLocks noChangeArrowheads="1"/>
          </p:cNvSpPr>
          <p:nvPr/>
        </p:nvSpPr>
        <p:spPr bwMode="auto">
          <a:xfrm>
            <a:off x="5943600" y="0"/>
            <a:ext cx="3200400" cy="3276600"/>
          </a:xfrm>
          <a:prstGeom prst="rect">
            <a:avLst/>
          </a:prstGeom>
          <a:solidFill>
            <a:schemeClr val="bg1"/>
          </a:solidFill>
          <a:ln w="9525">
            <a:solidFill>
              <a:schemeClr val="bg1"/>
            </a:solidFill>
            <a:miter lim="800000"/>
            <a:headEnd/>
            <a:tailEnd/>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pic>
        <p:nvPicPr>
          <p:cNvPr id="6156" name="Picture 14" descr="19">
            <a:extLst>
              <a:ext uri="{FF2B5EF4-FFF2-40B4-BE49-F238E27FC236}">
                <a16:creationId xmlns:a16="http://schemas.microsoft.com/office/drawing/2014/main" xmlns="" id="{CB27E405-2D65-4D8A-A923-14A7CB711C8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66800"/>
            <a:ext cx="99853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5" descr="19">
            <a:extLst>
              <a:ext uri="{FF2B5EF4-FFF2-40B4-BE49-F238E27FC236}">
                <a16:creationId xmlns:a16="http://schemas.microsoft.com/office/drawing/2014/main" xmlns="" id="{252287B0-FEE2-4D57-8C6A-58728AC5531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H="1">
            <a:off x="7696200" y="990600"/>
            <a:ext cx="10223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8" name="Text Box 18">
            <a:extLst>
              <a:ext uri="{FF2B5EF4-FFF2-40B4-BE49-F238E27FC236}">
                <a16:creationId xmlns:a16="http://schemas.microsoft.com/office/drawing/2014/main" xmlns="" id="{F5A8C634-FC99-43EF-9DC6-315C708DE1D7}"/>
              </a:ext>
            </a:extLst>
          </p:cNvPr>
          <p:cNvSpPr txBox="1">
            <a:spLocks noChangeArrowheads="1"/>
          </p:cNvSpPr>
          <p:nvPr/>
        </p:nvSpPr>
        <p:spPr bwMode="auto">
          <a:xfrm>
            <a:off x="3689350" y="7620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6159" name="WordArt 19">
            <a:extLst>
              <a:ext uri="{FF2B5EF4-FFF2-40B4-BE49-F238E27FC236}">
                <a16:creationId xmlns:a16="http://schemas.microsoft.com/office/drawing/2014/main" xmlns="" id="{E25B83BD-58E9-4A24-8CDA-F4E82D1E1A32}"/>
              </a:ext>
            </a:extLst>
          </p:cNvPr>
          <p:cNvSpPr>
            <a:spLocks noChangeArrowheads="1" noChangeShapeType="1" noTextEdit="1"/>
          </p:cNvSpPr>
          <p:nvPr/>
        </p:nvSpPr>
        <p:spPr bwMode="auto">
          <a:xfrm rot="215733">
            <a:off x="3048000" y="1141413"/>
            <a:ext cx="3351213" cy="7620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60000" scaled="1"/>
                </a:gradFill>
                <a:effectLst>
                  <a:outerShdw dist="53882" dir="2700000" algn="ctr" rotWithShape="0">
                    <a:srgbClr val="9999FF">
                      <a:alpha val="79999"/>
                    </a:srgbClr>
                  </a:outerShdw>
                </a:effectLst>
                <a:latin typeface=".VnMemorandumH"/>
              </a:rPr>
              <a:t>NghÜa thÇy trß</a:t>
            </a:r>
          </a:p>
        </p:txBody>
      </p:sp>
      <p:sp>
        <p:nvSpPr>
          <p:cNvPr id="36884" name="Text Box 20">
            <a:extLst>
              <a:ext uri="{FF2B5EF4-FFF2-40B4-BE49-F238E27FC236}">
                <a16:creationId xmlns:a16="http://schemas.microsoft.com/office/drawing/2014/main" xmlns="" id="{A4A0048C-DE76-4334-B5D6-E508E0F758A6}"/>
              </a:ext>
            </a:extLst>
          </p:cNvPr>
          <p:cNvSpPr txBox="1">
            <a:spLocks noChangeArrowheads="1"/>
          </p:cNvSpPr>
          <p:nvPr/>
        </p:nvSpPr>
        <p:spPr bwMode="auto">
          <a:xfrm>
            <a:off x="914400" y="2133600"/>
            <a:ext cx="3581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u="sng">
                <a:solidFill>
                  <a:srgbClr val="800000"/>
                </a:solidFill>
              </a:rPr>
              <a:t>Hướng dẫn đọc :</a:t>
            </a:r>
          </a:p>
        </p:txBody>
      </p:sp>
      <p:sp>
        <p:nvSpPr>
          <p:cNvPr id="36885" name="Text Box 21">
            <a:extLst>
              <a:ext uri="{FF2B5EF4-FFF2-40B4-BE49-F238E27FC236}">
                <a16:creationId xmlns:a16="http://schemas.microsoft.com/office/drawing/2014/main" xmlns="" id="{CF4416D6-5071-49A5-9273-6DCC0D710FA6}"/>
              </a:ext>
            </a:extLst>
          </p:cNvPr>
          <p:cNvSpPr txBox="1">
            <a:spLocks noChangeArrowheads="1"/>
          </p:cNvSpPr>
          <p:nvPr/>
        </p:nvSpPr>
        <p:spPr bwMode="auto">
          <a:xfrm>
            <a:off x="76200" y="2819400"/>
            <a:ext cx="89916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buFontTx/>
              <a:buChar char="-"/>
            </a:pPr>
            <a:r>
              <a:rPr lang="en-US" altLang="en-US" sz="2800">
                <a:solidFill>
                  <a:srgbClr val="000066"/>
                </a:solidFill>
                <a:latin typeface="Times New Roman" panose="02020603050405020304" pitchFamily="18" charset="0"/>
                <a:cs typeface="Times New Roman" panose="02020603050405020304" pitchFamily="18" charset="0"/>
              </a:rPr>
              <a:t>Toàn bài đọc với giọng nhẹ nhàng trang trọng, ngợi ca, tôn kính cụ giáo Chu. Lời thầy giáo Chu nói với học trò : </a:t>
            </a:r>
            <a:r>
              <a:rPr lang="en-US" altLang="en-US" sz="2800">
                <a:solidFill>
                  <a:srgbClr val="FF0000"/>
                </a:solidFill>
                <a:latin typeface="Times New Roman" panose="02020603050405020304" pitchFamily="18" charset="0"/>
                <a:cs typeface="Times New Roman" panose="02020603050405020304" pitchFamily="18" charset="0"/>
              </a:rPr>
              <a:t>ôn tồn thân mật, nói với cụ đồ già : kính cẩn.</a:t>
            </a:r>
          </a:p>
          <a:p>
            <a:pPr algn="just" eaLnBrk="1" hangingPunct="1">
              <a:spcBef>
                <a:spcPct val="50000"/>
              </a:spcBef>
              <a:buFontTx/>
              <a:buChar char="-"/>
            </a:pPr>
            <a:r>
              <a:rPr lang="en-US" altLang="en-US" sz="2800">
                <a:solidFill>
                  <a:srgbClr val="000066"/>
                </a:solidFill>
                <a:latin typeface="Times New Roman" panose="02020603050405020304" pitchFamily="18" charset="0"/>
                <a:cs typeface="Times New Roman" panose="02020603050405020304" pitchFamily="18" charset="0"/>
              </a:rPr>
              <a:t> Nhấn giọng ở những từ ngữ : </a:t>
            </a:r>
            <a:r>
              <a:rPr lang="en-US" altLang="en-US" sz="2800">
                <a:solidFill>
                  <a:srgbClr val="FF0000"/>
                </a:solidFill>
                <a:latin typeface="Times New Roman" panose="02020603050405020304" pitchFamily="18" charset="0"/>
                <a:cs typeface="Times New Roman" panose="02020603050405020304" pitchFamily="18" charset="0"/>
              </a:rPr>
              <a:t>tề tựu, mừng thọ, ngay ngắn, dâng biếu, bảo ban, mời tất cả, mang ơn rất nặng, đồng thanh dạ ran, đơn sơ, sáng sủa, ấm cúng, bạc phơ, sưởi nắng, cung kính, một lần nữa, vỡ lòng, lần lượt, bài học, nghĩa thầy trò,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6884">
                                            <p:txEl>
                                              <p:pRg st="0" end="0"/>
                                            </p:txEl>
                                          </p:spTgt>
                                        </p:tgtEl>
                                        <p:attrNameLst>
                                          <p:attrName>style.visibility</p:attrName>
                                        </p:attrNameLst>
                                      </p:cBhvr>
                                      <p:to>
                                        <p:strVal val="visible"/>
                                      </p:to>
                                    </p:set>
                                    <p:animEffect transition="in" filter="wipe(down)">
                                      <p:cBhvr>
                                        <p:cTn id="7" dur="580">
                                          <p:stCondLst>
                                            <p:cond delay="0"/>
                                          </p:stCondLst>
                                        </p:cTn>
                                        <p:tgtEl>
                                          <p:spTgt spid="36884">
                                            <p:txEl>
                                              <p:pRg st="0" end="0"/>
                                            </p:txEl>
                                          </p:spTgt>
                                        </p:tgtEl>
                                      </p:cBhvr>
                                    </p:animEffect>
                                    <p:anim calcmode="lin" valueType="num">
                                      <p:cBhvr>
                                        <p:cTn id="8" dur="1822" tmFilter="0,0; 0.14,0.36; 0.43,0.73; 0.71,0.91; 1.0,1.0">
                                          <p:stCondLst>
                                            <p:cond delay="0"/>
                                          </p:stCondLst>
                                        </p:cTn>
                                        <p:tgtEl>
                                          <p:spTgt spid="3688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688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688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688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688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6884">
                                            <p:txEl>
                                              <p:pRg st="0" end="0"/>
                                            </p:txEl>
                                          </p:spTgt>
                                        </p:tgtEl>
                                      </p:cBhvr>
                                      <p:to x="100000" y="60000"/>
                                    </p:animScale>
                                    <p:animScale>
                                      <p:cBhvr>
                                        <p:cTn id="14" dur="166" decel="50000">
                                          <p:stCondLst>
                                            <p:cond delay="676"/>
                                          </p:stCondLst>
                                        </p:cTn>
                                        <p:tgtEl>
                                          <p:spTgt spid="36884">
                                            <p:txEl>
                                              <p:pRg st="0" end="0"/>
                                            </p:txEl>
                                          </p:spTgt>
                                        </p:tgtEl>
                                      </p:cBhvr>
                                      <p:to x="100000" y="100000"/>
                                    </p:animScale>
                                    <p:animScale>
                                      <p:cBhvr>
                                        <p:cTn id="15" dur="26">
                                          <p:stCondLst>
                                            <p:cond delay="1312"/>
                                          </p:stCondLst>
                                        </p:cTn>
                                        <p:tgtEl>
                                          <p:spTgt spid="36884">
                                            <p:txEl>
                                              <p:pRg st="0" end="0"/>
                                            </p:txEl>
                                          </p:spTgt>
                                        </p:tgtEl>
                                      </p:cBhvr>
                                      <p:to x="100000" y="80000"/>
                                    </p:animScale>
                                    <p:animScale>
                                      <p:cBhvr>
                                        <p:cTn id="16" dur="166" decel="50000">
                                          <p:stCondLst>
                                            <p:cond delay="1338"/>
                                          </p:stCondLst>
                                        </p:cTn>
                                        <p:tgtEl>
                                          <p:spTgt spid="36884">
                                            <p:txEl>
                                              <p:pRg st="0" end="0"/>
                                            </p:txEl>
                                          </p:spTgt>
                                        </p:tgtEl>
                                      </p:cBhvr>
                                      <p:to x="100000" y="100000"/>
                                    </p:animScale>
                                    <p:animScale>
                                      <p:cBhvr>
                                        <p:cTn id="17" dur="26">
                                          <p:stCondLst>
                                            <p:cond delay="1642"/>
                                          </p:stCondLst>
                                        </p:cTn>
                                        <p:tgtEl>
                                          <p:spTgt spid="36884">
                                            <p:txEl>
                                              <p:pRg st="0" end="0"/>
                                            </p:txEl>
                                          </p:spTgt>
                                        </p:tgtEl>
                                      </p:cBhvr>
                                      <p:to x="100000" y="90000"/>
                                    </p:animScale>
                                    <p:animScale>
                                      <p:cBhvr>
                                        <p:cTn id="18" dur="166" decel="50000">
                                          <p:stCondLst>
                                            <p:cond delay="1668"/>
                                          </p:stCondLst>
                                        </p:cTn>
                                        <p:tgtEl>
                                          <p:spTgt spid="36884">
                                            <p:txEl>
                                              <p:pRg st="0" end="0"/>
                                            </p:txEl>
                                          </p:spTgt>
                                        </p:tgtEl>
                                      </p:cBhvr>
                                      <p:to x="100000" y="100000"/>
                                    </p:animScale>
                                    <p:animScale>
                                      <p:cBhvr>
                                        <p:cTn id="19" dur="26">
                                          <p:stCondLst>
                                            <p:cond delay="1808"/>
                                          </p:stCondLst>
                                        </p:cTn>
                                        <p:tgtEl>
                                          <p:spTgt spid="36884">
                                            <p:txEl>
                                              <p:pRg st="0" end="0"/>
                                            </p:txEl>
                                          </p:spTgt>
                                        </p:tgtEl>
                                      </p:cBhvr>
                                      <p:to x="100000" y="95000"/>
                                    </p:animScale>
                                    <p:animScale>
                                      <p:cBhvr>
                                        <p:cTn id="20" dur="166" decel="50000">
                                          <p:stCondLst>
                                            <p:cond delay="1834"/>
                                          </p:stCondLst>
                                        </p:cTn>
                                        <p:tgtEl>
                                          <p:spTgt spid="36884">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36885"/>
                                        </p:tgtEl>
                                        <p:attrNameLst>
                                          <p:attrName>style.visibility</p:attrName>
                                        </p:attrNameLst>
                                      </p:cBhvr>
                                      <p:to>
                                        <p:strVal val="visible"/>
                                      </p:to>
                                    </p:set>
                                    <p:anim calcmode="discrete" valueType="clr">
                                      <p:cBhvr override="childStyle">
                                        <p:cTn id="25" dur="80"/>
                                        <p:tgtEl>
                                          <p:spTgt spid="36885"/>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6885"/>
                                        </p:tgtEl>
                                        <p:attrNameLst>
                                          <p:attrName>fillcolor</p:attrName>
                                        </p:attrNameLst>
                                      </p:cBhvr>
                                      <p:tavLst>
                                        <p:tav tm="0">
                                          <p:val>
                                            <p:clrVal>
                                              <a:schemeClr val="accent2"/>
                                            </p:clrVal>
                                          </p:val>
                                        </p:tav>
                                        <p:tav tm="50000">
                                          <p:val>
                                            <p:clrVal>
                                              <a:schemeClr val="hlink"/>
                                            </p:clrVal>
                                          </p:val>
                                        </p:tav>
                                      </p:tavLst>
                                    </p:anim>
                                    <p:set>
                                      <p:cBhvr>
                                        <p:cTn id="27" dur="80"/>
                                        <p:tgtEl>
                                          <p:spTgt spid="368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6" name="Picture 8" descr="IND_003">
            <a:extLst>
              <a:ext uri="{FF2B5EF4-FFF2-40B4-BE49-F238E27FC236}">
                <a16:creationId xmlns:a16="http://schemas.microsoft.com/office/drawing/2014/main" xmlns="" id="{F7366B17-03A1-4A38-B6FE-97BB4BAA6D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1000" y="5975350"/>
            <a:ext cx="9906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9" descr="IND_003">
            <a:extLst>
              <a:ext uri="{FF2B5EF4-FFF2-40B4-BE49-F238E27FC236}">
                <a16:creationId xmlns:a16="http://schemas.microsoft.com/office/drawing/2014/main" xmlns="" id="{FCD911B5-AFDF-4BAA-A0BF-7F986D8D383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043613"/>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10" descr="IND_003">
            <a:extLst>
              <a:ext uri="{FF2B5EF4-FFF2-40B4-BE49-F238E27FC236}">
                <a16:creationId xmlns:a16="http://schemas.microsoft.com/office/drawing/2014/main" xmlns="" id="{BDAF88F2-7EF6-4C9F-B86D-E9C21249DD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9" name="Picture 11" descr="IND_003">
            <a:extLst>
              <a:ext uri="{FF2B5EF4-FFF2-40B4-BE49-F238E27FC236}">
                <a16:creationId xmlns:a16="http://schemas.microsoft.com/office/drawing/2014/main" xmlns="" id="{D4090E72-4D2F-45FB-B7F9-45860DE4CE8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5840413"/>
            <a:ext cx="1143000"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12" descr="IND_003">
            <a:extLst>
              <a:ext uri="{FF2B5EF4-FFF2-40B4-BE49-F238E27FC236}">
                <a16:creationId xmlns:a16="http://schemas.microsoft.com/office/drawing/2014/main" xmlns="" id="{112EE4AE-02BE-4A4C-A05D-7A9F9523F1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908675"/>
            <a:ext cx="1066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2" name="Text Box 14">
            <a:extLst>
              <a:ext uri="{FF2B5EF4-FFF2-40B4-BE49-F238E27FC236}">
                <a16:creationId xmlns:a16="http://schemas.microsoft.com/office/drawing/2014/main" xmlns="" id="{9A798DC7-4185-4744-BB38-4F8F98C5880F}"/>
              </a:ext>
            </a:extLst>
          </p:cNvPr>
          <p:cNvSpPr txBox="1">
            <a:spLocks noChangeArrowheads="1"/>
          </p:cNvSpPr>
          <p:nvPr/>
        </p:nvSpPr>
        <p:spPr bwMode="auto">
          <a:xfrm>
            <a:off x="6400800" y="11430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i="1">
                <a:solidFill>
                  <a:srgbClr val="FF0000"/>
                </a:solidFill>
              </a:rPr>
              <a:t>Theo  HÀ ÂN</a:t>
            </a:r>
          </a:p>
        </p:txBody>
      </p:sp>
      <p:sp>
        <p:nvSpPr>
          <p:cNvPr id="7183" name="Line 15">
            <a:extLst>
              <a:ext uri="{FF2B5EF4-FFF2-40B4-BE49-F238E27FC236}">
                <a16:creationId xmlns:a16="http://schemas.microsoft.com/office/drawing/2014/main" xmlns="" id="{B813B685-04C9-495C-ACED-C4EDAB0F6218}"/>
              </a:ext>
            </a:extLst>
          </p:cNvPr>
          <p:cNvSpPr>
            <a:spLocks noChangeShapeType="1"/>
          </p:cNvSpPr>
          <p:nvPr/>
        </p:nvSpPr>
        <p:spPr bwMode="auto">
          <a:xfrm>
            <a:off x="4953000" y="2286000"/>
            <a:ext cx="0" cy="27432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Text Box 16">
            <a:extLst>
              <a:ext uri="{FF2B5EF4-FFF2-40B4-BE49-F238E27FC236}">
                <a16:creationId xmlns:a16="http://schemas.microsoft.com/office/drawing/2014/main" xmlns="" id="{70C22ED1-AF8A-4020-9A44-672BE5CF0836}"/>
              </a:ext>
            </a:extLst>
          </p:cNvPr>
          <p:cNvSpPr txBox="1">
            <a:spLocks noChangeArrowheads="1"/>
          </p:cNvSpPr>
          <p:nvPr/>
        </p:nvSpPr>
        <p:spPr bwMode="auto">
          <a:xfrm>
            <a:off x="250825" y="24304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endParaRPr lang="en-US" altLang="en-US" sz="1800"/>
          </a:p>
        </p:txBody>
      </p:sp>
      <p:sp>
        <p:nvSpPr>
          <p:cNvPr id="7185" name="Text Box 17">
            <a:extLst>
              <a:ext uri="{FF2B5EF4-FFF2-40B4-BE49-F238E27FC236}">
                <a16:creationId xmlns:a16="http://schemas.microsoft.com/office/drawing/2014/main" xmlns="" id="{32C85AEB-3FCA-449E-BBCF-B1DE94851874}"/>
              </a:ext>
            </a:extLst>
          </p:cNvPr>
          <p:cNvSpPr txBox="1">
            <a:spLocks noChangeArrowheads="1"/>
          </p:cNvSpPr>
          <p:nvPr/>
        </p:nvSpPr>
        <p:spPr bwMode="auto">
          <a:xfrm>
            <a:off x="990600" y="1905000"/>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u="sng">
                <a:solidFill>
                  <a:srgbClr val="800000"/>
                </a:solidFill>
              </a:rPr>
              <a:t>Luyện đọc</a:t>
            </a:r>
          </a:p>
        </p:txBody>
      </p:sp>
      <p:sp>
        <p:nvSpPr>
          <p:cNvPr id="7186" name="Text Box 18">
            <a:extLst>
              <a:ext uri="{FF2B5EF4-FFF2-40B4-BE49-F238E27FC236}">
                <a16:creationId xmlns:a16="http://schemas.microsoft.com/office/drawing/2014/main" xmlns="" id="{B5FE0024-BCE8-49A1-85A5-F5A6DD00E6D9}"/>
              </a:ext>
            </a:extLst>
          </p:cNvPr>
          <p:cNvSpPr txBox="1">
            <a:spLocks noChangeArrowheads="1"/>
          </p:cNvSpPr>
          <p:nvPr/>
        </p:nvSpPr>
        <p:spPr bwMode="auto">
          <a:xfrm>
            <a:off x="6019800" y="1905000"/>
            <a:ext cx="2819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a:t>  </a:t>
            </a:r>
            <a:r>
              <a:rPr lang="en-US" altLang="en-US" sz="2800" b="1">
                <a:solidFill>
                  <a:srgbClr val="800000"/>
                </a:solidFill>
              </a:rPr>
              <a:t>T</a:t>
            </a:r>
            <a:r>
              <a:rPr lang="en-US" altLang="en-US" sz="2800" b="1" u="sng">
                <a:solidFill>
                  <a:srgbClr val="800000"/>
                </a:solidFill>
              </a:rPr>
              <a:t>ìm hiểu bài</a:t>
            </a:r>
            <a:r>
              <a:rPr lang="en-US" altLang="en-US" sz="2800" b="1">
                <a:solidFill>
                  <a:srgbClr val="800000"/>
                </a:solidFill>
              </a:rPr>
              <a:t> </a:t>
            </a:r>
          </a:p>
        </p:txBody>
      </p:sp>
      <p:sp>
        <p:nvSpPr>
          <p:cNvPr id="7187" name="Line 19">
            <a:extLst>
              <a:ext uri="{FF2B5EF4-FFF2-40B4-BE49-F238E27FC236}">
                <a16:creationId xmlns:a16="http://schemas.microsoft.com/office/drawing/2014/main" xmlns="" id="{EE50D4C9-43AC-4F9D-AE74-8D1D0E65912F}"/>
              </a:ext>
            </a:extLst>
          </p:cNvPr>
          <p:cNvSpPr>
            <a:spLocks noChangeShapeType="1"/>
          </p:cNvSpPr>
          <p:nvPr/>
        </p:nvSpPr>
        <p:spPr bwMode="auto">
          <a:xfrm>
            <a:off x="3657600" y="2286000"/>
            <a:ext cx="2438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2" name="Line 24">
            <a:extLst>
              <a:ext uri="{FF2B5EF4-FFF2-40B4-BE49-F238E27FC236}">
                <a16:creationId xmlns:a16="http://schemas.microsoft.com/office/drawing/2014/main" xmlns="" id="{0FB06BEE-0BF5-4C42-A12F-DDFDBCBF196E}"/>
              </a:ext>
            </a:extLst>
          </p:cNvPr>
          <p:cNvSpPr>
            <a:spLocks noChangeShapeType="1"/>
          </p:cNvSpPr>
          <p:nvPr/>
        </p:nvSpPr>
        <p:spPr bwMode="auto">
          <a:xfrm>
            <a:off x="2819400" y="4724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3" name="Text Box 26">
            <a:extLst>
              <a:ext uri="{FF2B5EF4-FFF2-40B4-BE49-F238E27FC236}">
                <a16:creationId xmlns:a16="http://schemas.microsoft.com/office/drawing/2014/main" xmlns="" id="{A77A77D7-1CF3-45D8-ADEB-A674835E5587}"/>
              </a:ext>
            </a:extLst>
          </p:cNvPr>
          <p:cNvSpPr txBox="1">
            <a:spLocks noChangeArrowheads="1"/>
          </p:cNvSpPr>
          <p:nvPr/>
        </p:nvSpPr>
        <p:spPr bwMode="auto">
          <a:xfrm>
            <a:off x="3505200" y="762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7194" name="WordArt 27">
            <a:extLst>
              <a:ext uri="{FF2B5EF4-FFF2-40B4-BE49-F238E27FC236}">
                <a16:creationId xmlns:a16="http://schemas.microsoft.com/office/drawing/2014/main" xmlns="" id="{B9E858AE-B1E7-422D-99CE-55858AB05911}"/>
              </a:ext>
            </a:extLst>
          </p:cNvPr>
          <p:cNvSpPr>
            <a:spLocks noChangeArrowheads="1" noChangeShapeType="1" noTextEdit="1"/>
          </p:cNvSpPr>
          <p:nvPr/>
        </p:nvSpPr>
        <p:spPr bwMode="auto">
          <a:xfrm rot="273019">
            <a:off x="2667000" y="533400"/>
            <a:ext cx="3352800" cy="8382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00000" scaled="1"/>
                </a:gradFill>
                <a:effectLst>
                  <a:outerShdw dist="53882" dir="2700000" algn="ctr" rotWithShape="0">
                    <a:srgbClr val="9999FF">
                      <a:alpha val="79999"/>
                    </a:srgbClr>
                  </a:outerShdw>
                </a:effectLst>
                <a:latin typeface=".VnMemorandumH"/>
              </a:rPr>
              <a:t>NghÜa thÇy trß</a:t>
            </a:r>
          </a:p>
        </p:txBody>
      </p:sp>
      <p:sp>
        <p:nvSpPr>
          <p:cNvPr id="30" name="Text Box 20">
            <a:extLst>
              <a:ext uri="{FF2B5EF4-FFF2-40B4-BE49-F238E27FC236}">
                <a16:creationId xmlns:a16="http://schemas.microsoft.com/office/drawing/2014/main" xmlns="" id="{988A072B-8C1B-4BE4-9D4E-BC1CE41007ED}"/>
              </a:ext>
            </a:extLst>
          </p:cNvPr>
          <p:cNvSpPr txBox="1">
            <a:spLocks noChangeArrowheads="1"/>
          </p:cNvSpPr>
          <p:nvPr/>
        </p:nvSpPr>
        <p:spPr bwMode="auto">
          <a:xfrm>
            <a:off x="152400" y="2605088"/>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a:solidFill>
                  <a:srgbClr val="FF0066"/>
                </a:solidFill>
              </a:rPr>
              <a:t>- một lần nữa</a:t>
            </a:r>
            <a:endParaRPr lang="en-US" altLang="en-US" b="1">
              <a:solidFill>
                <a:srgbClr val="FF0066"/>
              </a:solidFill>
            </a:endParaRPr>
          </a:p>
        </p:txBody>
      </p:sp>
      <p:sp>
        <p:nvSpPr>
          <p:cNvPr id="31" name="Text Box 21">
            <a:extLst>
              <a:ext uri="{FF2B5EF4-FFF2-40B4-BE49-F238E27FC236}">
                <a16:creationId xmlns:a16="http://schemas.microsoft.com/office/drawing/2014/main" xmlns="" id="{67F72C9C-F943-4FAA-8153-816B016DB1FD}"/>
              </a:ext>
            </a:extLst>
          </p:cNvPr>
          <p:cNvSpPr txBox="1">
            <a:spLocks noChangeArrowheads="1"/>
          </p:cNvSpPr>
          <p:nvPr/>
        </p:nvSpPr>
        <p:spPr bwMode="auto">
          <a:xfrm>
            <a:off x="76200" y="3200400"/>
            <a:ext cx="4876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a:t> </a:t>
            </a:r>
            <a:r>
              <a:rPr lang="en-US" altLang="en-US">
                <a:solidFill>
                  <a:srgbClr val="000066"/>
                </a:solidFill>
              </a:rPr>
              <a:t>- Thầy cảm ơn các anh. Bây giờ, nhân có đông đủ môn sinh, thầy muốn mời tất cả các anh  theo thầy tới thăm một người  mà thầy mang ơn rất nặng.</a:t>
            </a:r>
          </a:p>
        </p:txBody>
      </p:sp>
      <p:sp>
        <p:nvSpPr>
          <p:cNvPr id="32" name="Line 22">
            <a:extLst>
              <a:ext uri="{FF2B5EF4-FFF2-40B4-BE49-F238E27FC236}">
                <a16:creationId xmlns:a16="http://schemas.microsoft.com/office/drawing/2014/main" xmlns="" id="{79D68EF9-D648-4C62-AF54-49846B6E4D07}"/>
              </a:ext>
            </a:extLst>
          </p:cNvPr>
          <p:cNvSpPr>
            <a:spLocks noChangeShapeType="1"/>
          </p:cNvSpPr>
          <p:nvPr/>
        </p:nvSpPr>
        <p:spPr bwMode="auto">
          <a:xfrm flipH="1">
            <a:off x="3505200" y="4419600"/>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23">
            <a:extLst>
              <a:ext uri="{FF2B5EF4-FFF2-40B4-BE49-F238E27FC236}">
                <a16:creationId xmlns:a16="http://schemas.microsoft.com/office/drawing/2014/main" xmlns="" id="{B0BE0F60-8BBF-43D8-9FE4-656E8D708CF1}"/>
              </a:ext>
            </a:extLst>
          </p:cNvPr>
          <p:cNvSpPr>
            <a:spLocks noChangeShapeType="1"/>
          </p:cNvSpPr>
          <p:nvPr/>
        </p:nvSpPr>
        <p:spPr bwMode="auto">
          <a:xfrm flipH="1">
            <a:off x="4000500" y="4008437"/>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Text Box 29">
            <a:extLst>
              <a:ext uri="{FF2B5EF4-FFF2-40B4-BE49-F238E27FC236}">
                <a16:creationId xmlns:a16="http://schemas.microsoft.com/office/drawing/2014/main" xmlns="" id="{9E377BCD-A6E7-4B2F-945A-C5E0AD6BD003}"/>
              </a:ext>
            </a:extLst>
          </p:cNvPr>
          <p:cNvSpPr txBox="1">
            <a:spLocks noChangeArrowheads="1"/>
          </p:cNvSpPr>
          <p:nvPr/>
        </p:nvSpPr>
        <p:spPr bwMode="auto">
          <a:xfrm>
            <a:off x="5334000" y="374398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dâng biếu</a:t>
            </a:r>
          </a:p>
        </p:txBody>
      </p:sp>
      <p:sp>
        <p:nvSpPr>
          <p:cNvPr id="35" name="Text Box 30">
            <a:extLst>
              <a:ext uri="{FF2B5EF4-FFF2-40B4-BE49-F238E27FC236}">
                <a16:creationId xmlns:a16="http://schemas.microsoft.com/office/drawing/2014/main" xmlns="" id="{9DCA6104-7B12-4A2C-B6C7-52C20F312475}"/>
              </a:ext>
            </a:extLst>
          </p:cNvPr>
          <p:cNvSpPr txBox="1">
            <a:spLocks noChangeArrowheads="1"/>
          </p:cNvSpPr>
          <p:nvPr/>
        </p:nvSpPr>
        <p:spPr bwMode="auto">
          <a:xfrm>
            <a:off x="5029200" y="2524780"/>
            <a:ext cx="3886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1. Tình cảm của học trò với thầy giáo Chu</a:t>
            </a:r>
          </a:p>
        </p:txBody>
      </p:sp>
      <p:sp>
        <p:nvSpPr>
          <p:cNvPr id="37" name="Text Box 28">
            <a:extLst>
              <a:ext uri="{FF2B5EF4-FFF2-40B4-BE49-F238E27FC236}">
                <a16:creationId xmlns:a16="http://schemas.microsoft.com/office/drawing/2014/main" xmlns="" id="{DAAC2230-5DBF-4652-805D-6AB11BFF3C01}"/>
              </a:ext>
            </a:extLst>
          </p:cNvPr>
          <p:cNvSpPr txBox="1">
            <a:spLocks noChangeArrowheads="1"/>
          </p:cNvSpPr>
          <p:nvPr/>
        </p:nvSpPr>
        <p:spPr bwMode="auto">
          <a:xfrm>
            <a:off x="5334000" y="328678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mừng thọ thầy</a:t>
            </a:r>
            <a:endParaRPr lang="en-US" altLang="en-US" sz="2800" b="1">
              <a:solidFill>
                <a:srgbClr val="000066"/>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1" name="Picture 9" descr="IND_003">
            <a:extLst>
              <a:ext uri="{FF2B5EF4-FFF2-40B4-BE49-F238E27FC236}">
                <a16:creationId xmlns:a16="http://schemas.microsoft.com/office/drawing/2014/main" xmlns="" id="{AC5C1AB6-DEFB-4B12-91A6-158763676FB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25" y="6010311"/>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4" name="Text Box 14">
            <a:extLst>
              <a:ext uri="{FF2B5EF4-FFF2-40B4-BE49-F238E27FC236}">
                <a16:creationId xmlns:a16="http://schemas.microsoft.com/office/drawing/2014/main" xmlns="" id="{183FD996-E6DD-4DE3-BBDE-B0EE040836CF}"/>
              </a:ext>
            </a:extLst>
          </p:cNvPr>
          <p:cNvSpPr txBox="1">
            <a:spLocks noChangeArrowheads="1"/>
          </p:cNvSpPr>
          <p:nvPr/>
        </p:nvSpPr>
        <p:spPr bwMode="auto">
          <a:xfrm>
            <a:off x="6400800" y="1219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b="1" i="1">
                <a:solidFill>
                  <a:srgbClr val="FF0000"/>
                </a:solidFill>
              </a:rPr>
              <a:t>Theo  HÀ ÂN</a:t>
            </a:r>
          </a:p>
        </p:txBody>
      </p:sp>
      <p:sp>
        <p:nvSpPr>
          <p:cNvPr id="8205" name="Line 15">
            <a:extLst>
              <a:ext uri="{FF2B5EF4-FFF2-40B4-BE49-F238E27FC236}">
                <a16:creationId xmlns:a16="http://schemas.microsoft.com/office/drawing/2014/main" xmlns="" id="{36223E59-13F5-4A30-AAD0-950DA18D5FE4}"/>
              </a:ext>
            </a:extLst>
          </p:cNvPr>
          <p:cNvSpPr>
            <a:spLocks noChangeShapeType="1"/>
          </p:cNvSpPr>
          <p:nvPr/>
        </p:nvSpPr>
        <p:spPr bwMode="auto">
          <a:xfrm>
            <a:off x="4876800" y="2057400"/>
            <a:ext cx="0" cy="30480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6" name="Text Box 16">
            <a:extLst>
              <a:ext uri="{FF2B5EF4-FFF2-40B4-BE49-F238E27FC236}">
                <a16:creationId xmlns:a16="http://schemas.microsoft.com/office/drawing/2014/main" xmlns="" id="{04317F79-A528-495D-9D5E-A9195B64B778}"/>
              </a:ext>
            </a:extLst>
          </p:cNvPr>
          <p:cNvSpPr txBox="1">
            <a:spLocks noChangeArrowheads="1"/>
          </p:cNvSpPr>
          <p:nvPr/>
        </p:nvSpPr>
        <p:spPr bwMode="auto">
          <a:xfrm>
            <a:off x="250825" y="25066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endParaRPr lang="en-US" altLang="en-US" sz="1800"/>
          </a:p>
        </p:txBody>
      </p:sp>
      <p:sp>
        <p:nvSpPr>
          <p:cNvPr id="8207" name="Text Box 17">
            <a:extLst>
              <a:ext uri="{FF2B5EF4-FFF2-40B4-BE49-F238E27FC236}">
                <a16:creationId xmlns:a16="http://schemas.microsoft.com/office/drawing/2014/main" xmlns="" id="{2804D9D5-BFA2-469C-AA8B-C34172643F23}"/>
              </a:ext>
            </a:extLst>
          </p:cNvPr>
          <p:cNvSpPr txBox="1">
            <a:spLocks noChangeArrowheads="1"/>
          </p:cNvSpPr>
          <p:nvPr/>
        </p:nvSpPr>
        <p:spPr bwMode="auto">
          <a:xfrm>
            <a:off x="990600" y="1752600"/>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u="sng">
                <a:solidFill>
                  <a:srgbClr val="800000"/>
                </a:solidFill>
              </a:rPr>
              <a:t>Luyện đọc</a:t>
            </a:r>
          </a:p>
        </p:txBody>
      </p:sp>
      <p:sp>
        <p:nvSpPr>
          <p:cNvPr id="8208" name="Text Box 18">
            <a:extLst>
              <a:ext uri="{FF2B5EF4-FFF2-40B4-BE49-F238E27FC236}">
                <a16:creationId xmlns:a16="http://schemas.microsoft.com/office/drawing/2014/main" xmlns="" id="{32F5CEC2-936B-4660-8FE2-CA801B1A332B}"/>
              </a:ext>
            </a:extLst>
          </p:cNvPr>
          <p:cNvSpPr txBox="1">
            <a:spLocks noChangeArrowheads="1"/>
          </p:cNvSpPr>
          <p:nvPr/>
        </p:nvSpPr>
        <p:spPr bwMode="auto">
          <a:xfrm>
            <a:off x="6019800" y="1752600"/>
            <a:ext cx="2819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a:t>  </a:t>
            </a:r>
            <a:r>
              <a:rPr lang="en-US" altLang="en-US" sz="2800" b="1">
                <a:solidFill>
                  <a:srgbClr val="800000"/>
                </a:solidFill>
              </a:rPr>
              <a:t>T</a:t>
            </a:r>
            <a:r>
              <a:rPr lang="en-US" altLang="en-US" sz="2800" b="1" u="sng">
                <a:solidFill>
                  <a:srgbClr val="800000"/>
                </a:solidFill>
              </a:rPr>
              <a:t>ìm hiểu bài</a:t>
            </a:r>
            <a:r>
              <a:rPr lang="en-US" altLang="en-US" sz="2800" b="1">
                <a:solidFill>
                  <a:srgbClr val="800000"/>
                </a:solidFill>
              </a:rPr>
              <a:t> </a:t>
            </a:r>
          </a:p>
        </p:txBody>
      </p:sp>
      <p:sp>
        <p:nvSpPr>
          <p:cNvPr id="8209" name="Line 19">
            <a:extLst>
              <a:ext uri="{FF2B5EF4-FFF2-40B4-BE49-F238E27FC236}">
                <a16:creationId xmlns:a16="http://schemas.microsoft.com/office/drawing/2014/main" xmlns="" id="{4F428CCD-B09D-463F-9148-23D7A7CB4AE3}"/>
              </a:ext>
            </a:extLst>
          </p:cNvPr>
          <p:cNvSpPr>
            <a:spLocks noChangeShapeType="1"/>
          </p:cNvSpPr>
          <p:nvPr/>
        </p:nvSpPr>
        <p:spPr bwMode="auto">
          <a:xfrm>
            <a:off x="3657600" y="2057400"/>
            <a:ext cx="2438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Text Box 20">
            <a:extLst>
              <a:ext uri="{FF2B5EF4-FFF2-40B4-BE49-F238E27FC236}">
                <a16:creationId xmlns:a16="http://schemas.microsoft.com/office/drawing/2014/main" xmlns="" id="{C933B791-8CEC-4056-948B-440722CDC82F}"/>
              </a:ext>
            </a:extLst>
          </p:cNvPr>
          <p:cNvSpPr txBox="1">
            <a:spLocks noChangeArrowheads="1"/>
          </p:cNvSpPr>
          <p:nvPr/>
        </p:nvSpPr>
        <p:spPr bwMode="auto">
          <a:xfrm>
            <a:off x="152400" y="2605088"/>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a:solidFill>
                  <a:srgbClr val="FF0066"/>
                </a:solidFill>
              </a:rPr>
              <a:t>- một lần nữa</a:t>
            </a:r>
            <a:endParaRPr lang="en-US" altLang="en-US" b="1">
              <a:solidFill>
                <a:srgbClr val="FF0066"/>
              </a:solidFill>
            </a:endParaRPr>
          </a:p>
        </p:txBody>
      </p:sp>
      <p:sp>
        <p:nvSpPr>
          <p:cNvPr id="8211" name="Text Box 21">
            <a:extLst>
              <a:ext uri="{FF2B5EF4-FFF2-40B4-BE49-F238E27FC236}">
                <a16:creationId xmlns:a16="http://schemas.microsoft.com/office/drawing/2014/main" xmlns="" id="{6EBF04F8-11EF-47C7-B896-4A524A94A6BC}"/>
              </a:ext>
            </a:extLst>
          </p:cNvPr>
          <p:cNvSpPr txBox="1">
            <a:spLocks noChangeArrowheads="1"/>
          </p:cNvSpPr>
          <p:nvPr/>
        </p:nvSpPr>
        <p:spPr bwMode="auto">
          <a:xfrm>
            <a:off x="76200" y="3200400"/>
            <a:ext cx="4876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a:t> </a:t>
            </a:r>
            <a:r>
              <a:rPr lang="en-US" altLang="en-US">
                <a:solidFill>
                  <a:srgbClr val="000066"/>
                </a:solidFill>
              </a:rPr>
              <a:t>- Thầy cảm ơn các anh. Bây giờ, nhân có đông đủ môn sinh, thầy muốn mời tất cả các anh  theo thầy tới thăm một người  mà thầy mang ơn rất nặng.</a:t>
            </a:r>
          </a:p>
        </p:txBody>
      </p:sp>
      <p:sp>
        <p:nvSpPr>
          <p:cNvPr id="8212" name="Line 22">
            <a:extLst>
              <a:ext uri="{FF2B5EF4-FFF2-40B4-BE49-F238E27FC236}">
                <a16:creationId xmlns:a16="http://schemas.microsoft.com/office/drawing/2014/main" xmlns="" id="{89C06856-857F-4E09-9371-06FD32210F08}"/>
              </a:ext>
            </a:extLst>
          </p:cNvPr>
          <p:cNvSpPr>
            <a:spLocks noChangeShapeType="1"/>
          </p:cNvSpPr>
          <p:nvPr/>
        </p:nvSpPr>
        <p:spPr bwMode="auto">
          <a:xfrm flipH="1">
            <a:off x="3505200" y="4419600"/>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3" name="Line 23">
            <a:extLst>
              <a:ext uri="{FF2B5EF4-FFF2-40B4-BE49-F238E27FC236}">
                <a16:creationId xmlns:a16="http://schemas.microsoft.com/office/drawing/2014/main" xmlns="" id="{E41E4FA3-C46E-45A1-94B4-F136EE61FF51}"/>
              </a:ext>
            </a:extLst>
          </p:cNvPr>
          <p:cNvSpPr>
            <a:spLocks noChangeShapeType="1"/>
          </p:cNvSpPr>
          <p:nvPr/>
        </p:nvSpPr>
        <p:spPr bwMode="auto">
          <a:xfrm flipH="1">
            <a:off x="4000500" y="4008437"/>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4" name="Line 24">
            <a:extLst>
              <a:ext uri="{FF2B5EF4-FFF2-40B4-BE49-F238E27FC236}">
                <a16:creationId xmlns:a16="http://schemas.microsoft.com/office/drawing/2014/main" xmlns="" id="{89780C04-D39B-4607-AEB5-FE0E5F95ACDF}"/>
              </a:ext>
            </a:extLst>
          </p:cNvPr>
          <p:cNvSpPr>
            <a:spLocks noChangeShapeType="1"/>
          </p:cNvSpPr>
          <p:nvPr/>
        </p:nvSpPr>
        <p:spPr bwMode="auto">
          <a:xfrm>
            <a:off x="2819400" y="48006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5" name="Text Box 26">
            <a:extLst>
              <a:ext uri="{FF2B5EF4-FFF2-40B4-BE49-F238E27FC236}">
                <a16:creationId xmlns:a16="http://schemas.microsoft.com/office/drawing/2014/main" xmlns="" id="{64CB0FDA-7765-4C39-992D-BD31E9A363CC}"/>
              </a:ext>
            </a:extLst>
          </p:cNvPr>
          <p:cNvSpPr txBox="1">
            <a:spLocks noChangeArrowheads="1"/>
          </p:cNvSpPr>
          <p:nvPr/>
        </p:nvSpPr>
        <p:spPr bwMode="auto">
          <a:xfrm>
            <a:off x="3505200" y="152400"/>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8216" name="WordArt 27">
            <a:extLst>
              <a:ext uri="{FF2B5EF4-FFF2-40B4-BE49-F238E27FC236}">
                <a16:creationId xmlns:a16="http://schemas.microsoft.com/office/drawing/2014/main" xmlns="" id="{9E9B922A-F79C-47E9-9E00-5FC4C8CD677A}"/>
              </a:ext>
            </a:extLst>
          </p:cNvPr>
          <p:cNvSpPr>
            <a:spLocks noChangeArrowheads="1" noChangeShapeType="1" noTextEdit="1"/>
          </p:cNvSpPr>
          <p:nvPr/>
        </p:nvSpPr>
        <p:spPr bwMode="auto">
          <a:xfrm rot="273019">
            <a:off x="2667000" y="609600"/>
            <a:ext cx="3352800" cy="8382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00000" scaled="1"/>
                </a:gradFill>
                <a:effectLst>
                  <a:outerShdw dist="53882" dir="2700000" algn="ctr" rotWithShape="0">
                    <a:srgbClr val="9999FF">
                      <a:alpha val="79999"/>
                    </a:srgbClr>
                  </a:outerShdw>
                </a:effectLst>
                <a:latin typeface=".VnMemorandumH"/>
              </a:rPr>
              <a:t>NghÜa thÇy trß</a:t>
            </a:r>
          </a:p>
        </p:txBody>
      </p:sp>
      <p:sp>
        <p:nvSpPr>
          <p:cNvPr id="8217" name="Text Box 28">
            <a:extLst>
              <a:ext uri="{FF2B5EF4-FFF2-40B4-BE49-F238E27FC236}">
                <a16:creationId xmlns:a16="http://schemas.microsoft.com/office/drawing/2014/main" xmlns="" id="{09AB8BF0-60A5-47CF-B5DA-2FC95CE56DEE}"/>
              </a:ext>
            </a:extLst>
          </p:cNvPr>
          <p:cNvSpPr txBox="1">
            <a:spLocks noChangeArrowheads="1"/>
          </p:cNvSpPr>
          <p:nvPr/>
        </p:nvSpPr>
        <p:spPr bwMode="auto">
          <a:xfrm>
            <a:off x="5334000" y="30480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mừng thọ thầy</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8218" name="Text Box 29">
            <a:extLst>
              <a:ext uri="{FF2B5EF4-FFF2-40B4-BE49-F238E27FC236}">
                <a16:creationId xmlns:a16="http://schemas.microsoft.com/office/drawing/2014/main" xmlns="" id="{74254A35-EA3B-4839-AFDF-72AFE7EBB0D0}"/>
              </a:ext>
            </a:extLst>
          </p:cNvPr>
          <p:cNvSpPr txBox="1">
            <a:spLocks noChangeArrowheads="1"/>
          </p:cNvSpPr>
          <p:nvPr/>
        </p:nvSpPr>
        <p:spPr bwMode="auto">
          <a:xfrm>
            <a:off x="5334000" y="35052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dâng biếu</a:t>
            </a:r>
          </a:p>
        </p:txBody>
      </p:sp>
      <p:sp>
        <p:nvSpPr>
          <p:cNvPr id="8219" name="Text Box 30">
            <a:extLst>
              <a:ext uri="{FF2B5EF4-FFF2-40B4-BE49-F238E27FC236}">
                <a16:creationId xmlns:a16="http://schemas.microsoft.com/office/drawing/2014/main" xmlns="" id="{8B502683-75CC-4C84-B0AE-8AD234CBA6CB}"/>
              </a:ext>
            </a:extLst>
          </p:cNvPr>
          <p:cNvSpPr txBox="1">
            <a:spLocks noChangeArrowheads="1"/>
          </p:cNvSpPr>
          <p:nvPr/>
        </p:nvSpPr>
        <p:spPr bwMode="auto">
          <a:xfrm>
            <a:off x="5029200" y="2286000"/>
            <a:ext cx="3886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1. Tình cảm của học trò với thầy giáo Chu</a:t>
            </a:r>
          </a:p>
        </p:txBody>
      </p:sp>
      <p:sp>
        <p:nvSpPr>
          <p:cNvPr id="39967" name="Text Box 31">
            <a:extLst>
              <a:ext uri="{FF2B5EF4-FFF2-40B4-BE49-F238E27FC236}">
                <a16:creationId xmlns:a16="http://schemas.microsoft.com/office/drawing/2014/main" xmlns="" id="{C01E0EDB-D026-4AF1-8FEC-48A2576DCC5A}"/>
              </a:ext>
            </a:extLst>
          </p:cNvPr>
          <p:cNvSpPr txBox="1">
            <a:spLocks noChangeArrowheads="1"/>
          </p:cNvSpPr>
          <p:nvPr/>
        </p:nvSpPr>
        <p:spPr bwMode="auto">
          <a:xfrm>
            <a:off x="5257800" y="4800600"/>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chắp tay cung kính vái</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39968" name="Text Box 32">
            <a:extLst>
              <a:ext uri="{FF2B5EF4-FFF2-40B4-BE49-F238E27FC236}">
                <a16:creationId xmlns:a16="http://schemas.microsoft.com/office/drawing/2014/main" xmlns="" id="{D5FA45A7-3B1B-46CB-A48D-355928152949}"/>
              </a:ext>
            </a:extLst>
          </p:cNvPr>
          <p:cNvSpPr txBox="1">
            <a:spLocks noChangeArrowheads="1"/>
          </p:cNvSpPr>
          <p:nvPr/>
        </p:nvSpPr>
        <p:spPr bwMode="auto">
          <a:xfrm>
            <a:off x="5243513" y="52578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tạ ơn thầy</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31" name="Text Box 31">
            <a:extLst>
              <a:ext uri="{FF2B5EF4-FFF2-40B4-BE49-F238E27FC236}">
                <a16:creationId xmlns:a16="http://schemas.microsoft.com/office/drawing/2014/main" xmlns="" id="{1DE8B73D-DD75-4D9A-8643-4884B349403B}"/>
              </a:ext>
            </a:extLst>
          </p:cNvPr>
          <p:cNvSpPr txBox="1">
            <a:spLocks noChangeArrowheads="1"/>
          </p:cNvSpPr>
          <p:nvPr/>
        </p:nvSpPr>
        <p:spPr bwMode="auto">
          <a:xfrm>
            <a:off x="5105400" y="3902075"/>
            <a:ext cx="3962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2. Tình cảm của cụ giáo Chu đối với người thầy cũ</a:t>
            </a:r>
          </a:p>
        </p:txBody>
      </p:sp>
      <p:pic>
        <p:nvPicPr>
          <p:cNvPr id="32" name="Picture 9" descr="IND_003">
            <a:extLst>
              <a:ext uri="{FF2B5EF4-FFF2-40B4-BE49-F238E27FC236}">
                <a16:creationId xmlns:a16="http://schemas.microsoft.com/office/drawing/2014/main" xmlns="" id="{20FEC6FB-42F2-485E-A375-5FF450D3EC2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6080484"/>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967"/>
                                        </p:tgtEl>
                                        <p:attrNameLst>
                                          <p:attrName>style.visibility</p:attrName>
                                        </p:attrNameLst>
                                      </p:cBhvr>
                                      <p:to>
                                        <p:strVal val="visible"/>
                                      </p:to>
                                    </p:set>
                                    <p:animEffect transition="in" filter="checkerboard(across)">
                                      <p:cBhvr>
                                        <p:cTn id="7" dur="500"/>
                                        <p:tgtEl>
                                          <p:spTgt spid="399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968"/>
                                        </p:tgtEl>
                                        <p:attrNameLst>
                                          <p:attrName>style.visibility</p:attrName>
                                        </p:attrNameLst>
                                      </p:cBhvr>
                                      <p:to>
                                        <p:strVal val="visible"/>
                                      </p:to>
                                    </p:set>
                                    <p:animEffect transition="in" filter="checkerboard(across)">
                                      <p:cBhvr>
                                        <p:cTn id="12" dur="500"/>
                                        <p:tgtEl>
                                          <p:spTgt spid="3996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checkerboard(across)">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7" grpId="0"/>
      <p:bldP spid="39968"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3" name="Picture 9" descr="IND_003">
            <a:extLst>
              <a:ext uri="{FF2B5EF4-FFF2-40B4-BE49-F238E27FC236}">
                <a16:creationId xmlns:a16="http://schemas.microsoft.com/office/drawing/2014/main" xmlns="" id="{596EA54D-330E-45C3-AF51-193A63450E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03" y="6041155"/>
            <a:ext cx="9144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Line 13">
            <a:extLst>
              <a:ext uri="{FF2B5EF4-FFF2-40B4-BE49-F238E27FC236}">
                <a16:creationId xmlns:a16="http://schemas.microsoft.com/office/drawing/2014/main" xmlns="" id="{908F2989-41C9-4252-AEE3-C4E83E4E7D4D}"/>
              </a:ext>
            </a:extLst>
          </p:cNvPr>
          <p:cNvSpPr>
            <a:spLocks noChangeShapeType="1"/>
          </p:cNvSpPr>
          <p:nvPr/>
        </p:nvSpPr>
        <p:spPr bwMode="auto">
          <a:xfrm>
            <a:off x="4876800" y="1585911"/>
            <a:ext cx="0" cy="5119671"/>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8" name="Text Box 15">
            <a:extLst>
              <a:ext uri="{FF2B5EF4-FFF2-40B4-BE49-F238E27FC236}">
                <a16:creationId xmlns:a16="http://schemas.microsoft.com/office/drawing/2014/main" xmlns="" id="{916F14FD-236F-4B9A-80B3-BEE8BBCDDE51}"/>
              </a:ext>
            </a:extLst>
          </p:cNvPr>
          <p:cNvSpPr txBox="1">
            <a:spLocks noChangeArrowheads="1"/>
          </p:cNvSpPr>
          <p:nvPr/>
        </p:nvSpPr>
        <p:spPr bwMode="auto">
          <a:xfrm>
            <a:off x="838200" y="1281112"/>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u="sng">
                <a:solidFill>
                  <a:srgbClr val="800000"/>
                </a:solidFill>
              </a:rPr>
              <a:t>Luyện đọc</a:t>
            </a:r>
          </a:p>
        </p:txBody>
      </p:sp>
      <p:sp>
        <p:nvSpPr>
          <p:cNvPr id="11279" name="Text Box 16">
            <a:extLst>
              <a:ext uri="{FF2B5EF4-FFF2-40B4-BE49-F238E27FC236}">
                <a16:creationId xmlns:a16="http://schemas.microsoft.com/office/drawing/2014/main" xmlns="" id="{687A0F5D-1D65-473F-8B07-6F91DAA0593E}"/>
              </a:ext>
            </a:extLst>
          </p:cNvPr>
          <p:cNvSpPr txBox="1">
            <a:spLocks noChangeArrowheads="1"/>
          </p:cNvSpPr>
          <p:nvPr/>
        </p:nvSpPr>
        <p:spPr bwMode="auto">
          <a:xfrm>
            <a:off x="5867400" y="1143000"/>
            <a:ext cx="2819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b="1"/>
              <a:t>  </a:t>
            </a:r>
            <a:r>
              <a:rPr lang="en-US" altLang="en-US" sz="2800" b="1">
                <a:solidFill>
                  <a:srgbClr val="800000"/>
                </a:solidFill>
              </a:rPr>
              <a:t>T</a:t>
            </a:r>
            <a:r>
              <a:rPr lang="en-US" altLang="en-US" sz="2800" b="1" u="sng">
                <a:solidFill>
                  <a:srgbClr val="800000"/>
                </a:solidFill>
              </a:rPr>
              <a:t>ìm hiểu bài</a:t>
            </a:r>
            <a:r>
              <a:rPr lang="en-US" altLang="en-US" sz="2800" b="1">
                <a:solidFill>
                  <a:srgbClr val="800000"/>
                </a:solidFill>
              </a:rPr>
              <a:t> </a:t>
            </a:r>
          </a:p>
        </p:txBody>
      </p:sp>
      <p:sp>
        <p:nvSpPr>
          <p:cNvPr id="11280" name="Line 17">
            <a:extLst>
              <a:ext uri="{FF2B5EF4-FFF2-40B4-BE49-F238E27FC236}">
                <a16:creationId xmlns:a16="http://schemas.microsoft.com/office/drawing/2014/main" xmlns="" id="{33292C72-3D6E-44B6-908D-61B5E23CA1C3}"/>
              </a:ext>
            </a:extLst>
          </p:cNvPr>
          <p:cNvSpPr>
            <a:spLocks noChangeShapeType="1"/>
          </p:cNvSpPr>
          <p:nvPr/>
        </p:nvSpPr>
        <p:spPr bwMode="auto">
          <a:xfrm>
            <a:off x="3505200" y="1585912"/>
            <a:ext cx="2438400" cy="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6" name="Text Box 24">
            <a:extLst>
              <a:ext uri="{FF2B5EF4-FFF2-40B4-BE49-F238E27FC236}">
                <a16:creationId xmlns:a16="http://schemas.microsoft.com/office/drawing/2014/main" xmlns="" id="{F82A83C1-A8E7-4FD7-97C4-D924AE02D815}"/>
              </a:ext>
            </a:extLst>
          </p:cNvPr>
          <p:cNvSpPr txBox="1">
            <a:spLocks noChangeArrowheads="1"/>
          </p:cNvSpPr>
          <p:nvPr/>
        </p:nvSpPr>
        <p:spPr bwMode="auto">
          <a:xfrm>
            <a:off x="3600785" y="22224"/>
            <a:ext cx="1644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200" u="sng">
                <a:solidFill>
                  <a:srgbClr val="000066"/>
                </a:solidFill>
                <a:latin typeface=".VnVogue" pitchFamily="34" charset="0"/>
              </a:rPr>
              <a:t>TËp ®äc</a:t>
            </a:r>
          </a:p>
        </p:txBody>
      </p:sp>
      <p:sp>
        <p:nvSpPr>
          <p:cNvPr id="11287" name="WordArt 25">
            <a:extLst>
              <a:ext uri="{FF2B5EF4-FFF2-40B4-BE49-F238E27FC236}">
                <a16:creationId xmlns:a16="http://schemas.microsoft.com/office/drawing/2014/main" xmlns="" id="{9520EF19-2298-4C54-BFB1-5F44D9FFCD50}"/>
              </a:ext>
            </a:extLst>
          </p:cNvPr>
          <p:cNvSpPr>
            <a:spLocks noChangeArrowheads="1" noChangeShapeType="1" noTextEdit="1"/>
          </p:cNvSpPr>
          <p:nvPr/>
        </p:nvSpPr>
        <p:spPr bwMode="auto">
          <a:xfrm rot="273019">
            <a:off x="2916573" y="466724"/>
            <a:ext cx="3046412" cy="6858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100000" scaled="1"/>
                </a:gradFill>
                <a:effectLst>
                  <a:outerShdw dist="53882" dir="2700000" algn="ctr" rotWithShape="0">
                    <a:srgbClr val="9999FF">
                      <a:alpha val="79999"/>
                    </a:srgbClr>
                  </a:outerShdw>
                </a:effectLst>
                <a:latin typeface=".VnMemorandumH"/>
              </a:rPr>
              <a:t>NghÜa thÇy trß</a:t>
            </a:r>
          </a:p>
        </p:txBody>
      </p:sp>
      <p:sp>
        <p:nvSpPr>
          <p:cNvPr id="44064" name="Text Box 32">
            <a:extLst>
              <a:ext uri="{FF2B5EF4-FFF2-40B4-BE49-F238E27FC236}">
                <a16:creationId xmlns:a16="http://schemas.microsoft.com/office/drawing/2014/main" xmlns="" id="{8BC1D00B-D5FB-48C7-A7B3-583988C9DD34}"/>
              </a:ext>
            </a:extLst>
          </p:cNvPr>
          <p:cNvSpPr txBox="1">
            <a:spLocks noChangeArrowheads="1"/>
          </p:cNvSpPr>
          <p:nvPr/>
        </p:nvSpPr>
        <p:spPr bwMode="auto">
          <a:xfrm>
            <a:off x="5029200" y="5827693"/>
            <a:ext cx="396239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Bài học thấm thía về nghĩa thầy trò</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44065" name="Text Box 33">
            <a:extLst>
              <a:ext uri="{FF2B5EF4-FFF2-40B4-BE49-F238E27FC236}">
                <a16:creationId xmlns:a16="http://schemas.microsoft.com/office/drawing/2014/main" xmlns="" id="{3CE83029-4CAC-4C44-B8DD-1AB5D631D090}"/>
              </a:ext>
            </a:extLst>
          </p:cNvPr>
          <p:cNvSpPr txBox="1">
            <a:spLocks noChangeArrowheads="1"/>
          </p:cNvSpPr>
          <p:nvPr/>
        </p:nvSpPr>
        <p:spPr bwMode="auto">
          <a:xfrm>
            <a:off x="4953000" y="5001886"/>
            <a:ext cx="3962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3. Bài học nhận được từ ngày mừng thọ thầy.</a:t>
            </a:r>
          </a:p>
        </p:txBody>
      </p:sp>
      <p:sp>
        <p:nvSpPr>
          <p:cNvPr id="33" name="Text Box 20">
            <a:extLst>
              <a:ext uri="{FF2B5EF4-FFF2-40B4-BE49-F238E27FC236}">
                <a16:creationId xmlns:a16="http://schemas.microsoft.com/office/drawing/2014/main" xmlns="" id="{AD750351-7FAE-49D5-94DD-139FA9C91229}"/>
              </a:ext>
            </a:extLst>
          </p:cNvPr>
          <p:cNvSpPr txBox="1">
            <a:spLocks noChangeArrowheads="1"/>
          </p:cNvSpPr>
          <p:nvPr/>
        </p:nvSpPr>
        <p:spPr bwMode="auto">
          <a:xfrm>
            <a:off x="76200" y="1885296"/>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a:solidFill>
                  <a:srgbClr val="FF0066"/>
                </a:solidFill>
              </a:rPr>
              <a:t>- một lần nữa</a:t>
            </a:r>
            <a:endParaRPr lang="en-US" altLang="en-US" b="1">
              <a:solidFill>
                <a:srgbClr val="FF0066"/>
              </a:solidFill>
            </a:endParaRPr>
          </a:p>
        </p:txBody>
      </p:sp>
      <p:sp>
        <p:nvSpPr>
          <p:cNvPr id="34" name="Text Box 21">
            <a:extLst>
              <a:ext uri="{FF2B5EF4-FFF2-40B4-BE49-F238E27FC236}">
                <a16:creationId xmlns:a16="http://schemas.microsoft.com/office/drawing/2014/main" xmlns="" id="{3479434F-6F80-4F57-95BB-9A8D4098966F}"/>
              </a:ext>
            </a:extLst>
          </p:cNvPr>
          <p:cNvSpPr txBox="1">
            <a:spLocks noChangeArrowheads="1"/>
          </p:cNvSpPr>
          <p:nvPr/>
        </p:nvSpPr>
        <p:spPr bwMode="auto">
          <a:xfrm>
            <a:off x="0" y="2480608"/>
            <a:ext cx="4876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a:t> </a:t>
            </a:r>
            <a:r>
              <a:rPr lang="en-US" altLang="en-US">
                <a:solidFill>
                  <a:srgbClr val="000066"/>
                </a:solidFill>
              </a:rPr>
              <a:t>- Thầy cảm ơn các anh. Bây giờ, nhân có đông đủ môn sinh, thầy muốn mời tất cả các anh  theo thầy tới thăm một người  mà thầy mang ơn rất nặng.</a:t>
            </a:r>
          </a:p>
        </p:txBody>
      </p:sp>
      <p:sp>
        <p:nvSpPr>
          <p:cNvPr id="35" name="Line 22">
            <a:extLst>
              <a:ext uri="{FF2B5EF4-FFF2-40B4-BE49-F238E27FC236}">
                <a16:creationId xmlns:a16="http://schemas.microsoft.com/office/drawing/2014/main" xmlns="" id="{FE6B4ECB-F7D8-49D2-A2AA-FFD0B44881E9}"/>
              </a:ext>
            </a:extLst>
          </p:cNvPr>
          <p:cNvSpPr>
            <a:spLocks noChangeShapeType="1"/>
          </p:cNvSpPr>
          <p:nvPr/>
        </p:nvSpPr>
        <p:spPr bwMode="auto">
          <a:xfrm flipH="1">
            <a:off x="3429000" y="3699808"/>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 name="Line 23">
            <a:extLst>
              <a:ext uri="{FF2B5EF4-FFF2-40B4-BE49-F238E27FC236}">
                <a16:creationId xmlns:a16="http://schemas.microsoft.com/office/drawing/2014/main" xmlns="" id="{FC883B3E-E01A-4960-889B-30779FBF3D1B}"/>
              </a:ext>
            </a:extLst>
          </p:cNvPr>
          <p:cNvSpPr>
            <a:spLocks noChangeShapeType="1"/>
          </p:cNvSpPr>
          <p:nvPr/>
        </p:nvSpPr>
        <p:spPr bwMode="auto">
          <a:xfrm flipH="1">
            <a:off x="3924300" y="3288645"/>
            <a:ext cx="15240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Text Box 28">
            <a:extLst>
              <a:ext uri="{FF2B5EF4-FFF2-40B4-BE49-F238E27FC236}">
                <a16:creationId xmlns:a16="http://schemas.microsoft.com/office/drawing/2014/main" xmlns="" id="{6FDF3826-8778-44C4-A731-8E10231234EB}"/>
              </a:ext>
            </a:extLst>
          </p:cNvPr>
          <p:cNvSpPr txBox="1">
            <a:spLocks noChangeArrowheads="1"/>
          </p:cNvSpPr>
          <p:nvPr/>
        </p:nvSpPr>
        <p:spPr bwMode="auto">
          <a:xfrm>
            <a:off x="5257800" y="24384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mừng thọ thầy</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38" name="Text Box 29">
            <a:extLst>
              <a:ext uri="{FF2B5EF4-FFF2-40B4-BE49-F238E27FC236}">
                <a16:creationId xmlns:a16="http://schemas.microsoft.com/office/drawing/2014/main" xmlns="" id="{E879174B-F4B1-4C45-8C8B-87696AACFFE1}"/>
              </a:ext>
            </a:extLst>
          </p:cNvPr>
          <p:cNvSpPr txBox="1">
            <a:spLocks noChangeArrowheads="1"/>
          </p:cNvSpPr>
          <p:nvPr/>
        </p:nvSpPr>
        <p:spPr bwMode="auto">
          <a:xfrm>
            <a:off x="5257800" y="28956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dâng biếu</a:t>
            </a:r>
          </a:p>
        </p:txBody>
      </p:sp>
      <p:sp>
        <p:nvSpPr>
          <p:cNvPr id="39" name="Text Box 30">
            <a:extLst>
              <a:ext uri="{FF2B5EF4-FFF2-40B4-BE49-F238E27FC236}">
                <a16:creationId xmlns:a16="http://schemas.microsoft.com/office/drawing/2014/main" xmlns="" id="{FB42AD1C-87D0-4ECD-A541-C8774FA38B2B}"/>
              </a:ext>
            </a:extLst>
          </p:cNvPr>
          <p:cNvSpPr txBox="1">
            <a:spLocks noChangeArrowheads="1"/>
          </p:cNvSpPr>
          <p:nvPr/>
        </p:nvSpPr>
        <p:spPr bwMode="auto">
          <a:xfrm>
            <a:off x="4953000" y="1676400"/>
            <a:ext cx="3886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1. Tình cảm của học trò với thầy giáo Chu</a:t>
            </a:r>
          </a:p>
        </p:txBody>
      </p:sp>
      <p:sp>
        <p:nvSpPr>
          <p:cNvPr id="40" name="Text Box 31">
            <a:extLst>
              <a:ext uri="{FF2B5EF4-FFF2-40B4-BE49-F238E27FC236}">
                <a16:creationId xmlns:a16="http://schemas.microsoft.com/office/drawing/2014/main" xmlns="" id="{240C4AFF-61A5-46C7-93D6-BDD3C4FDE5B6}"/>
              </a:ext>
            </a:extLst>
          </p:cNvPr>
          <p:cNvSpPr txBox="1">
            <a:spLocks noChangeArrowheads="1"/>
          </p:cNvSpPr>
          <p:nvPr/>
        </p:nvSpPr>
        <p:spPr bwMode="auto">
          <a:xfrm>
            <a:off x="5181600" y="4191000"/>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chắp tay cung kính vái</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41" name="Text Box 32">
            <a:extLst>
              <a:ext uri="{FF2B5EF4-FFF2-40B4-BE49-F238E27FC236}">
                <a16:creationId xmlns:a16="http://schemas.microsoft.com/office/drawing/2014/main" xmlns="" id="{D8682D08-5885-4D68-A2ED-01F5084DA476}"/>
              </a:ext>
            </a:extLst>
          </p:cNvPr>
          <p:cNvSpPr txBox="1">
            <a:spLocks noChangeArrowheads="1"/>
          </p:cNvSpPr>
          <p:nvPr/>
        </p:nvSpPr>
        <p:spPr bwMode="auto">
          <a:xfrm>
            <a:off x="5167313" y="4648200"/>
            <a:ext cx="2667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2800">
                <a:solidFill>
                  <a:srgbClr val="000066"/>
                </a:solidFill>
                <a:latin typeface="Times New Roman" panose="02020603050405020304" pitchFamily="18" charset="0"/>
                <a:cs typeface="Times New Roman" panose="02020603050405020304" pitchFamily="18" charset="0"/>
              </a:rPr>
              <a:t>- tạ ơn thầy</a:t>
            </a:r>
            <a:endParaRPr lang="en-US" altLang="en-US" sz="2800" b="1">
              <a:solidFill>
                <a:srgbClr val="000066"/>
              </a:solidFill>
              <a:latin typeface="Times New Roman" panose="02020603050405020304" pitchFamily="18" charset="0"/>
              <a:cs typeface="Times New Roman" panose="02020603050405020304" pitchFamily="18" charset="0"/>
            </a:endParaRPr>
          </a:p>
        </p:txBody>
      </p:sp>
      <p:sp>
        <p:nvSpPr>
          <p:cNvPr id="42" name="Text Box 31">
            <a:extLst>
              <a:ext uri="{FF2B5EF4-FFF2-40B4-BE49-F238E27FC236}">
                <a16:creationId xmlns:a16="http://schemas.microsoft.com/office/drawing/2014/main" xmlns="" id="{6E1FA8E5-17E0-46A3-8AAD-8CD2C1F315E1}"/>
              </a:ext>
            </a:extLst>
          </p:cNvPr>
          <p:cNvSpPr txBox="1">
            <a:spLocks noChangeArrowheads="1"/>
          </p:cNvSpPr>
          <p:nvPr/>
        </p:nvSpPr>
        <p:spPr bwMode="auto">
          <a:xfrm>
            <a:off x="5029200" y="3292475"/>
            <a:ext cx="3962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hangingPunct="1">
              <a:spcBef>
                <a:spcPct val="50000"/>
              </a:spcBef>
            </a:pPr>
            <a:r>
              <a:rPr lang="en-US" altLang="en-US" sz="2800">
                <a:solidFill>
                  <a:srgbClr val="FF0000"/>
                </a:solidFill>
                <a:latin typeface="Times New Roman" panose="02020603050405020304" pitchFamily="18" charset="0"/>
                <a:cs typeface="Times New Roman" panose="02020603050405020304" pitchFamily="18" charset="0"/>
              </a:rPr>
              <a:t>2. Tình cảm của cụ giáo Chu đối với người thầy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64"/>
                                        </p:tgtEl>
                                        <p:attrNameLst>
                                          <p:attrName>style.visibility</p:attrName>
                                        </p:attrNameLst>
                                      </p:cBhvr>
                                      <p:to>
                                        <p:strVal val="visible"/>
                                      </p:to>
                                    </p:set>
                                    <p:animEffect transition="in" filter="checkerboard(across)">
                                      <p:cBhvr>
                                        <p:cTn id="7" dur="500"/>
                                        <p:tgtEl>
                                          <p:spTgt spid="440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65"/>
                                        </p:tgtEl>
                                        <p:attrNameLst>
                                          <p:attrName>style.visibility</p:attrName>
                                        </p:attrNameLst>
                                      </p:cBhvr>
                                      <p:to>
                                        <p:strVal val="visible"/>
                                      </p:to>
                                    </p:set>
                                    <p:animEffect transition="in" filter="checkerboard(across)">
                                      <p:cBhvr>
                                        <p:cTn id="12" dur="500"/>
                                        <p:tgtEl>
                                          <p:spTgt spid="44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64" grpId="0"/>
      <p:bldP spid="4406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750</TotalTime>
  <Words>731</Words>
  <Application>Microsoft Office PowerPoint</Application>
  <PresentationFormat>On-screen Show (4:3)</PresentationFormat>
  <Paragraphs>75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.VnCentury Schoolbook</vt:lpstr>
      <vt:lpstr>Times New Roman</vt:lpstr>
      <vt:lpstr>.VnAristote</vt:lpstr>
      <vt:lpstr>Arial Black</vt:lpstr>
      <vt:lpstr>.VnVogue</vt:lpstr>
      <vt:lpstr>.VnMemorandumH</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KN</cp:lastModifiedBy>
  <cp:revision>79</cp:revision>
  <dcterms:created xsi:type="dcterms:W3CDTF">2009-03-05T14:25:44Z</dcterms:created>
  <dcterms:modified xsi:type="dcterms:W3CDTF">2020-04-19T05:32:04Z</dcterms:modified>
</cp:coreProperties>
</file>